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3" r:id="rId9"/>
    <p:sldId id="260" r:id="rId10"/>
    <p:sldId id="284" r:id="rId11"/>
    <p:sldId id="285" r:id="rId12"/>
    <p:sldId id="286" r:id="rId13"/>
    <p:sldId id="262" r:id="rId14"/>
    <p:sldId id="261" r:id="rId15"/>
    <p:sldId id="263" r:id="rId16"/>
    <p:sldId id="264" r:id="rId17"/>
    <p:sldId id="265" r:id="rId18"/>
    <p:sldId id="287" r:id="rId19"/>
    <p:sldId id="266" r:id="rId20"/>
    <p:sldId id="267" r:id="rId21"/>
    <p:sldId id="268" r:id="rId22"/>
    <p:sldId id="269" r:id="rId23"/>
    <p:sldId id="288" r:id="rId24"/>
    <p:sldId id="289" r:id="rId25"/>
    <p:sldId id="290" r:id="rId26"/>
    <p:sldId id="270" r:id="rId27"/>
    <p:sldId id="291" r:id="rId28"/>
    <p:sldId id="271" r:id="rId29"/>
    <p:sldId id="272" r:id="rId30"/>
    <p:sldId id="273" r:id="rId31"/>
    <p:sldId id="274" r:id="rId32"/>
    <p:sldId id="275" r:id="rId33"/>
    <p:sldId id="293" r:id="rId34"/>
    <p:sldId id="292" r:id="rId35"/>
    <p:sldId id="276" r:id="rId36"/>
    <p:sldId id="277" r:id="rId37"/>
    <p:sldId id="294" r:id="rId38"/>
    <p:sldId id="295" r:id="rId39"/>
    <p:sldId id="27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EA4DC0-5A9D-48C7-BC16-874D3B41CB31}" v="336" dt="2024-09-12T04:19:46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imajaffar" userId="5d256bc2-190a-4f90-92b4-e1cc45f1db47" providerId="ADAL" clId="{B8EA4DC0-5A9D-48C7-BC16-874D3B41CB31}"/>
    <pc:docChg chg="undo custSel addSld delSld modSld sldOrd addMainMaster delMainMaster">
      <pc:chgData name="fatimajaffar" userId="5d256bc2-190a-4f90-92b4-e1cc45f1db47" providerId="ADAL" clId="{B8EA4DC0-5A9D-48C7-BC16-874D3B41CB31}" dt="2024-09-12T04:19:46.325" v="953" actId="1076"/>
      <pc:docMkLst>
        <pc:docMk/>
      </pc:docMkLst>
      <pc:sldChg chg="addSp delSp modSp new del mod setBg modClrScheme chgLayout">
        <pc:chgData name="fatimajaffar" userId="5d256bc2-190a-4f90-92b4-e1cc45f1db47" providerId="ADAL" clId="{B8EA4DC0-5A9D-48C7-BC16-874D3B41CB31}" dt="2024-09-10T04:14:52.606" v="14" actId="2696"/>
        <pc:sldMkLst>
          <pc:docMk/>
          <pc:sldMk cId="2897189547" sldId="256"/>
        </pc:sldMkLst>
        <pc:spChg chg="mod">
          <ac:chgData name="fatimajaffar" userId="5d256bc2-190a-4f90-92b4-e1cc45f1db47" providerId="ADAL" clId="{B8EA4DC0-5A9D-48C7-BC16-874D3B41CB31}" dt="2024-09-10T04:14:34.441" v="13" actId="20577"/>
          <ac:spMkLst>
            <pc:docMk/>
            <pc:sldMk cId="2897189547" sldId="256"/>
            <ac:spMk id="2" creationId="{0614235F-6B4D-5DE7-D0F3-DBC389383899}"/>
          </ac:spMkLst>
        </pc:spChg>
        <pc:spChg chg="mo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3" creationId="{533590BC-3EB0-FEBA-34E9-8AA1697BFF3D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9" creationId="{32D3518C-77DA-423B-89A9-21ED745611B1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11" creationId="{A7155384-2366-4E25-947F-A704D6352C71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13" creationId="{D69CA3DA-0ACD-445A-B67C-05E1480CD8F2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17" creationId="{55C8C7DF-DF0D-49D4-A004-E08F4885F054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19" creationId="{B6162FB7-D078-420E-8438-341E536C6A2E}"/>
          </ac:spMkLst>
        </pc:spChg>
        <pc:spChg chg="add del">
          <ac:chgData name="fatimajaffar" userId="5d256bc2-190a-4f90-92b4-e1cc45f1db47" providerId="ADAL" clId="{B8EA4DC0-5A9D-48C7-BC16-874D3B41CB31}" dt="2024-09-10T04:14:11.259" v="2" actId="26606"/>
          <ac:spMkLst>
            <pc:docMk/>
            <pc:sldMk cId="2897189547" sldId="256"/>
            <ac:spMk id="21" creationId="{8B102C0E-8F05-4293-A8BE-7ED009624594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27" creationId="{610334BF-0422-4A9A-BE46-AEB8C348BAC4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28" creationId="{C98F2823-0279-49D8-928D-754B222533EF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29" creationId="{02E45E95-311C-41C7-A882-6E43F0806865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30" creationId="{B7299D5D-ECC5-41EB-B830-C3A35FB35516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31" creationId="{88C91735-5EFE-44D1-8CC6-FDF0D11B6F5D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32" creationId="{D33F926C-2613-475D-AEE4-CD7D87D3BA2D}"/>
          </ac:spMkLst>
        </pc:spChg>
        <pc:spChg chg="add">
          <ac:chgData name="fatimajaffar" userId="5d256bc2-190a-4f90-92b4-e1cc45f1db47" providerId="ADAL" clId="{B8EA4DC0-5A9D-48C7-BC16-874D3B41CB31}" dt="2024-09-10T04:14:11.306" v="3" actId="26606"/>
          <ac:spMkLst>
            <pc:docMk/>
            <pc:sldMk cId="2897189547" sldId="256"/>
            <ac:spMk id="33" creationId="{1FD32A06-E9FE-4F5A-88A6-84905A72C26F}"/>
          </ac:spMkLst>
        </pc:spChg>
        <pc:picChg chg="add del">
          <ac:chgData name="fatimajaffar" userId="5d256bc2-190a-4f90-92b4-e1cc45f1db47" providerId="ADAL" clId="{B8EA4DC0-5A9D-48C7-BC16-874D3B41CB31}" dt="2024-09-10T04:14:11.259" v="2" actId="26606"/>
          <ac:picMkLst>
            <pc:docMk/>
            <pc:sldMk cId="2897189547" sldId="256"/>
            <ac:picMk id="4" creationId="{C7FE12BB-F5AA-0379-8D30-15C94EB15987}"/>
          </ac:picMkLst>
        </pc:picChg>
        <pc:picChg chg="add del">
          <ac:chgData name="fatimajaffar" userId="5d256bc2-190a-4f90-92b4-e1cc45f1db47" providerId="ADAL" clId="{B8EA4DC0-5A9D-48C7-BC16-874D3B41CB31}" dt="2024-09-10T04:14:11.259" v="2" actId="26606"/>
          <ac:picMkLst>
            <pc:docMk/>
            <pc:sldMk cId="2897189547" sldId="256"/>
            <ac:picMk id="15" creationId="{E8FC2329-C002-433D-96E8-24849899DA58}"/>
          </ac:picMkLst>
        </pc:picChg>
        <pc:picChg chg="add del">
          <ac:chgData name="fatimajaffar" userId="5d256bc2-190a-4f90-92b4-e1cc45f1db47" providerId="ADAL" clId="{B8EA4DC0-5A9D-48C7-BC16-874D3B41CB31}" dt="2024-09-10T04:14:11.259" v="2" actId="26606"/>
          <ac:picMkLst>
            <pc:docMk/>
            <pc:sldMk cId="2897189547" sldId="256"/>
            <ac:picMk id="23" creationId="{37E521D0-A41B-4904-B918-4D94137E627C}"/>
          </ac:picMkLst>
        </pc:picChg>
        <pc:picChg chg="add del">
          <ac:chgData name="fatimajaffar" userId="5d256bc2-190a-4f90-92b4-e1cc45f1db47" providerId="ADAL" clId="{B8EA4DC0-5A9D-48C7-BC16-874D3B41CB31}" dt="2024-09-10T04:14:11.259" v="2" actId="26606"/>
          <ac:picMkLst>
            <pc:docMk/>
            <pc:sldMk cId="2897189547" sldId="256"/>
            <ac:picMk id="25" creationId="{B2051559-524D-44E7-8198-E924F097A15E}"/>
          </ac:picMkLst>
        </pc:picChg>
        <pc:picChg chg="add">
          <ac:chgData name="fatimajaffar" userId="5d256bc2-190a-4f90-92b4-e1cc45f1db47" providerId="ADAL" clId="{B8EA4DC0-5A9D-48C7-BC16-874D3B41CB31}" dt="2024-09-10T04:14:11.306" v="3" actId="26606"/>
          <ac:picMkLst>
            <pc:docMk/>
            <pc:sldMk cId="2897189547" sldId="256"/>
            <ac:picMk id="34" creationId="{D608B282-80F5-E0F1-4CFB-07C3908E83A2}"/>
          </ac:picMkLst>
        </pc:picChg>
      </pc:sldChg>
      <pc:sldChg chg="addSp delSp modSp new mod setBg addAnim">
        <pc:chgData name="fatimajaffar" userId="5d256bc2-190a-4f90-92b4-e1cc45f1db47" providerId="ADAL" clId="{B8EA4DC0-5A9D-48C7-BC16-874D3B41CB31}" dt="2024-09-10T04:45:01.168" v="333" actId="1076"/>
        <pc:sldMkLst>
          <pc:docMk/>
          <pc:sldMk cId="3470715311" sldId="256"/>
        </pc:sldMkLst>
        <pc:spChg chg="mod">
          <ac:chgData name="fatimajaffar" userId="5d256bc2-190a-4f90-92b4-e1cc45f1db47" providerId="ADAL" clId="{B8EA4DC0-5A9D-48C7-BC16-874D3B41CB31}" dt="2024-09-10T04:38:24.720" v="225"/>
          <ac:spMkLst>
            <pc:docMk/>
            <pc:sldMk cId="3470715311" sldId="256"/>
            <ac:spMk id="2" creationId="{DBC39E61-527B-00E5-1C64-84ADCC301E17}"/>
          </ac:spMkLst>
        </pc:spChg>
        <pc:spChg chg="del mod">
          <ac:chgData name="fatimajaffar" userId="5d256bc2-190a-4f90-92b4-e1cc45f1db47" providerId="ADAL" clId="{B8EA4DC0-5A9D-48C7-BC16-874D3B41CB31}" dt="2024-09-10T04:24:13.468" v="111" actId="478"/>
          <ac:spMkLst>
            <pc:docMk/>
            <pc:sldMk cId="3470715311" sldId="256"/>
            <ac:spMk id="3" creationId="{4D5816F2-FDC7-0AC7-AAEC-2D748CBE6065}"/>
          </ac:spMkLst>
        </pc:spChg>
        <pc:spChg chg="mod">
          <ac:chgData name="fatimajaffar" userId="5d256bc2-190a-4f90-92b4-e1cc45f1db47" providerId="ADAL" clId="{B8EA4DC0-5A9D-48C7-BC16-874D3B41CB31}" dt="2024-09-10T04:45:01.168" v="333" actId="1076"/>
          <ac:spMkLst>
            <pc:docMk/>
            <pc:sldMk cId="3470715311" sldId="256"/>
            <ac:spMk id="7" creationId="{576908A6-7C0F-DB0C-F113-D70D6FAA84C6}"/>
          </ac:spMkLst>
        </pc:spChg>
        <pc:spChg chg="mod">
          <ac:chgData name="fatimajaffar" userId="5d256bc2-190a-4f90-92b4-e1cc45f1db47" providerId="ADAL" clId="{B8EA4DC0-5A9D-48C7-BC16-874D3B41CB31}" dt="2024-09-10T04:29:24.327" v="207" actId="26606"/>
          <ac:spMkLst>
            <pc:docMk/>
            <pc:sldMk cId="3470715311" sldId="256"/>
            <ac:spMk id="8" creationId="{CC029184-B26D-3F74-1A1B-4A86F7D4C169}"/>
          </ac:spMkLst>
        </pc:spChg>
        <pc:spChg chg="add del">
          <ac:chgData name="fatimajaffar" userId="5d256bc2-190a-4f90-92b4-e1cc45f1db47" providerId="ADAL" clId="{B8EA4DC0-5A9D-48C7-BC16-874D3B41CB31}" dt="2024-09-10T04:29:24.327" v="207" actId="26606"/>
          <ac:spMkLst>
            <pc:docMk/>
            <pc:sldMk cId="3470715311" sldId="256"/>
            <ac:spMk id="14" creationId="{0DC895F7-4E59-40FB-87DD-ACE47F94C143}"/>
          </ac:spMkLst>
        </pc:spChg>
        <pc:spChg chg="add">
          <ac:chgData name="fatimajaffar" userId="5d256bc2-190a-4f90-92b4-e1cc45f1db47" providerId="ADAL" clId="{B8EA4DC0-5A9D-48C7-BC16-874D3B41CB31}" dt="2024-09-10T04:29:24.327" v="207" actId="26606"/>
          <ac:spMkLst>
            <pc:docMk/>
            <pc:sldMk cId="3470715311" sldId="256"/>
            <ac:spMk id="23" creationId="{1F1E1236-0F1B-4F86-BFC1-A5FCC02A7E68}"/>
          </ac:spMkLst>
        </pc:spChg>
        <pc:picChg chg="add del mod">
          <ac:chgData name="fatimajaffar" userId="5d256bc2-190a-4f90-92b4-e1cc45f1db47" providerId="ADAL" clId="{B8EA4DC0-5A9D-48C7-BC16-874D3B41CB31}" dt="2024-09-10T04:17:26.333" v="78" actId="478"/>
          <ac:picMkLst>
            <pc:docMk/>
            <pc:sldMk cId="3470715311" sldId="256"/>
            <ac:picMk id="4" creationId="{6E99037D-C0FF-164C-FD81-79F7BFB38360}"/>
          </ac:picMkLst>
        </pc:picChg>
        <pc:picChg chg="add del mod">
          <ac:chgData name="fatimajaffar" userId="5d256bc2-190a-4f90-92b4-e1cc45f1db47" providerId="ADAL" clId="{B8EA4DC0-5A9D-48C7-BC16-874D3B41CB31}" dt="2024-09-10T04:20:28.210" v="90" actId="478"/>
          <ac:picMkLst>
            <pc:docMk/>
            <pc:sldMk cId="3470715311" sldId="256"/>
            <ac:picMk id="9" creationId="{32671D91-A718-C5AB-9876-9CC85656E4A2}"/>
          </ac:picMkLst>
        </pc:picChg>
        <pc:picChg chg="add mod">
          <ac:chgData name="fatimajaffar" userId="5d256bc2-190a-4f90-92b4-e1cc45f1db47" providerId="ADAL" clId="{B8EA4DC0-5A9D-48C7-BC16-874D3B41CB31}" dt="2024-09-10T04:44:57.587" v="332" actId="1076"/>
          <ac:picMkLst>
            <pc:docMk/>
            <pc:sldMk cId="3470715311" sldId="256"/>
            <ac:picMk id="10" creationId="{D3329BAD-04CE-3608-1253-E4C0E77B5BEA}"/>
          </ac:picMkLst>
        </pc:picChg>
        <pc:picChg chg="add del">
          <ac:chgData name="fatimajaffar" userId="5d256bc2-190a-4f90-92b4-e1cc45f1db47" providerId="ADAL" clId="{B8EA4DC0-5A9D-48C7-BC16-874D3B41CB31}" dt="2024-09-10T04:29:24.327" v="207" actId="26606"/>
          <ac:picMkLst>
            <pc:docMk/>
            <pc:sldMk cId="3470715311" sldId="256"/>
            <ac:picMk id="16" creationId="{1A4C720E-710D-44F8-A8D7-2BAA61E1814B}"/>
          </ac:picMkLst>
        </pc:picChg>
        <pc:picChg chg="add">
          <ac:chgData name="fatimajaffar" userId="5d256bc2-190a-4f90-92b4-e1cc45f1db47" providerId="ADAL" clId="{B8EA4DC0-5A9D-48C7-BC16-874D3B41CB31}" dt="2024-09-10T04:29:24.327" v="207" actId="26606"/>
          <ac:picMkLst>
            <pc:docMk/>
            <pc:sldMk cId="3470715311" sldId="256"/>
            <ac:picMk id="21" creationId="{9945ACF7-B958-4AD0-A4F7-BA8600BEF17B}"/>
          </ac:picMkLst>
        </pc:picChg>
        <pc:picChg chg="add">
          <ac:chgData name="fatimajaffar" userId="5d256bc2-190a-4f90-92b4-e1cc45f1db47" providerId="ADAL" clId="{B8EA4DC0-5A9D-48C7-BC16-874D3B41CB31}" dt="2024-09-10T04:21:00.642" v="91"/>
          <ac:picMkLst>
            <pc:docMk/>
            <pc:sldMk cId="3470715311" sldId="256"/>
            <ac:picMk id="1026" creationId="{F36DEFE6-0064-BEB3-9D24-79C430BFF975}"/>
          </ac:picMkLst>
        </pc:picChg>
        <pc:picChg chg="add del mod">
          <ac:chgData name="fatimajaffar" userId="5d256bc2-190a-4f90-92b4-e1cc45f1db47" providerId="ADAL" clId="{B8EA4DC0-5A9D-48C7-BC16-874D3B41CB31}" dt="2024-09-10T04:24:05.331" v="110" actId="478"/>
          <ac:picMkLst>
            <pc:docMk/>
            <pc:sldMk cId="3470715311" sldId="256"/>
            <ac:picMk id="1028" creationId="{CC1882B3-DF4C-BBB6-B445-9BA66940F59C}"/>
          </ac:picMkLst>
        </pc:picChg>
      </pc:sldChg>
      <pc:sldChg chg="modSp add del mod">
        <pc:chgData name="fatimajaffar" userId="5d256bc2-190a-4f90-92b4-e1cc45f1db47" providerId="ADAL" clId="{B8EA4DC0-5A9D-48C7-BC16-874D3B41CB31}" dt="2024-09-10T04:39:03.402" v="232" actId="47"/>
        <pc:sldMkLst>
          <pc:docMk/>
          <pc:sldMk cId="257595130" sldId="257"/>
        </pc:sldMkLst>
        <pc:picChg chg="mod">
          <ac:chgData name="fatimajaffar" userId="5d256bc2-190a-4f90-92b4-e1cc45f1db47" providerId="ADAL" clId="{B8EA4DC0-5A9D-48C7-BC16-874D3B41CB31}" dt="2024-09-10T04:39:00.226" v="231" actId="1076"/>
          <ac:picMkLst>
            <pc:docMk/>
            <pc:sldMk cId="257595130" sldId="257"/>
            <ac:picMk id="10" creationId="{D3329BAD-04CE-3608-1253-E4C0E77B5BEA}"/>
          </ac:picMkLst>
        </pc:picChg>
      </pc:sldChg>
      <pc:sldChg chg="modSp new del mod modNotesTx">
        <pc:chgData name="fatimajaffar" userId="5d256bc2-190a-4f90-92b4-e1cc45f1db47" providerId="ADAL" clId="{B8EA4DC0-5A9D-48C7-BC16-874D3B41CB31}" dt="2024-09-10T04:27:38.969" v="173" actId="47"/>
        <pc:sldMkLst>
          <pc:docMk/>
          <pc:sldMk cId="650053681" sldId="257"/>
        </pc:sldMkLst>
        <pc:spChg chg="mod">
          <ac:chgData name="fatimajaffar" userId="5d256bc2-190a-4f90-92b4-e1cc45f1db47" providerId="ADAL" clId="{B8EA4DC0-5A9D-48C7-BC16-874D3B41CB31}" dt="2024-09-10T04:25:31.857" v="167" actId="20577"/>
          <ac:spMkLst>
            <pc:docMk/>
            <pc:sldMk cId="650053681" sldId="257"/>
            <ac:spMk id="2" creationId="{1C9C4FE9-BB8D-23EE-A498-5A776EF73E1D}"/>
          </ac:spMkLst>
        </pc:spChg>
        <pc:spChg chg="mod">
          <ac:chgData name="fatimajaffar" userId="5d256bc2-190a-4f90-92b4-e1cc45f1db47" providerId="ADAL" clId="{B8EA4DC0-5A9D-48C7-BC16-874D3B41CB31}" dt="2024-09-10T04:27:08.213" v="168" actId="5793"/>
          <ac:spMkLst>
            <pc:docMk/>
            <pc:sldMk cId="650053681" sldId="257"/>
            <ac:spMk id="3" creationId="{897E1256-58D3-5D4F-6E49-27D1DF71FA83}"/>
          </ac:spMkLst>
        </pc:spChg>
      </pc:sldChg>
      <pc:sldChg chg="new del">
        <pc:chgData name="fatimajaffar" userId="5d256bc2-190a-4f90-92b4-e1cc45f1db47" providerId="ADAL" clId="{B8EA4DC0-5A9D-48C7-BC16-874D3B41CB31}" dt="2024-09-10T04:38:42.395" v="228" actId="47"/>
        <pc:sldMkLst>
          <pc:docMk/>
          <pc:sldMk cId="809495516" sldId="257"/>
        </pc:sldMkLst>
      </pc:sldChg>
      <pc:sldChg chg="new del">
        <pc:chgData name="fatimajaffar" userId="5d256bc2-190a-4f90-92b4-e1cc45f1db47" providerId="ADAL" clId="{B8EA4DC0-5A9D-48C7-BC16-874D3B41CB31}" dt="2024-09-10T04:28:04.783" v="175" actId="47"/>
        <pc:sldMkLst>
          <pc:docMk/>
          <pc:sldMk cId="865120343" sldId="257"/>
        </pc:sldMkLst>
      </pc:sldChg>
      <pc:sldChg chg="addSp delSp modSp new del mod">
        <pc:chgData name="fatimajaffar" userId="5d256bc2-190a-4f90-92b4-e1cc45f1db47" providerId="ADAL" clId="{B8EA4DC0-5A9D-48C7-BC16-874D3B41CB31}" dt="2024-09-10T04:38:33.416" v="226" actId="47"/>
        <pc:sldMkLst>
          <pc:docMk/>
          <pc:sldMk cId="1892355624" sldId="257"/>
        </pc:sldMkLst>
        <pc:spChg chg="mod">
          <ac:chgData name="fatimajaffar" userId="5d256bc2-190a-4f90-92b4-e1cc45f1db47" providerId="ADAL" clId="{B8EA4DC0-5A9D-48C7-BC16-874D3B41CB31}" dt="2024-09-10T04:30:16.422" v="220" actId="20577"/>
          <ac:spMkLst>
            <pc:docMk/>
            <pc:sldMk cId="1892355624" sldId="257"/>
            <ac:spMk id="2" creationId="{A6D7AD18-334E-EBF3-B97E-17EA0AE4EE08}"/>
          </ac:spMkLst>
        </pc:spChg>
        <pc:spChg chg="del">
          <ac:chgData name="fatimajaffar" userId="5d256bc2-190a-4f90-92b4-e1cc45f1db47" providerId="ADAL" clId="{B8EA4DC0-5A9D-48C7-BC16-874D3B41CB31}" dt="2024-09-10T04:31:07.035" v="221" actId="22"/>
          <ac:spMkLst>
            <pc:docMk/>
            <pc:sldMk cId="1892355624" sldId="257"/>
            <ac:spMk id="3" creationId="{CD2E2194-0399-CE14-3146-58B8F232482E}"/>
          </ac:spMkLst>
        </pc:spChg>
        <pc:picChg chg="add mod ord">
          <ac:chgData name="fatimajaffar" userId="5d256bc2-190a-4f90-92b4-e1cc45f1db47" providerId="ADAL" clId="{B8EA4DC0-5A9D-48C7-BC16-874D3B41CB31}" dt="2024-09-10T04:32:59.450" v="224" actId="1076"/>
          <ac:picMkLst>
            <pc:docMk/>
            <pc:sldMk cId="1892355624" sldId="257"/>
            <ac:picMk id="7" creationId="{5AEC769B-0C44-F666-AA3B-0E4361735910}"/>
          </ac:picMkLst>
        </pc:picChg>
      </pc:sldChg>
      <pc:sldChg chg="addSp delSp modSp new del mod setBg">
        <pc:chgData name="fatimajaffar" userId="5d256bc2-190a-4f90-92b4-e1cc45f1db47" providerId="ADAL" clId="{B8EA4DC0-5A9D-48C7-BC16-874D3B41CB31}" dt="2024-09-10T04:29:12.393" v="206" actId="2696"/>
        <pc:sldMkLst>
          <pc:docMk/>
          <pc:sldMk cId="3247067751" sldId="257"/>
        </pc:sldMkLst>
        <pc:spChg chg="mod">
          <ac:chgData name="fatimajaffar" userId="5d256bc2-190a-4f90-92b4-e1cc45f1db47" providerId="ADAL" clId="{B8EA4DC0-5A9D-48C7-BC16-874D3B41CB31}" dt="2024-09-10T04:29:06.588" v="205" actId="26606"/>
          <ac:spMkLst>
            <pc:docMk/>
            <pc:sldMk cId="3247067751" sldId="257"/>
            <ac:spMk id="2" creationId="{10D4C058-C10A-8655-0563-5E07F7CAF4F0}"/>
          </ac:spMkLst>
        </pc:spChg>
        <pc:spChg chg="mod">
          <ac:chgData name="fatimajaffar" userId="5d256bc2-190a-4f90-92b4-e1cc45f1db47" providerId="ADAL" clId="{B8EA4DC0-5A9D-48C7-BC16-874D3B41CB31}" dt="2024-09-10T04:29:06.588" v="205" actId="26606"/>
          <ac:spMkLst>
            <pc:docMk/>
            <pc:sldMk cId="3247067751" sldId="257"/>
            <ac:spMk id="3" creationId="{E6C14356-4A72-405D-47F6-52CDADBD244D}"/>
          </ac:spMkLst>
        </pc:spChg>
        <pc:spChg chg="mod">
          <ac:chgData name="fatimajaffar" userId="5d256bc2-190a-4f90-92b4-e1cc45f1db47" providerId="ADAL" clId="{B8EA4DC0-5A9D-48C7-BC16-874D3B41CB31}" dt="2024-09-10T04:29:06.588" v="205" actId="26606"/>
          <ac:spMkLst>
            <pc:docMk/>
            <pc:sldMk cId="3247067751" sldId="257"/>
            <ac:spMk id="4" creationId="{75973B91-EC41-5E36-0B42-85D0BF60C4E9}"/>
          </ac:spMkLst>
        </pc:spChg>
        <pc:spChg chg="mod">
          <ac:chgData name="fatimajaffar" userId="5d256bc2-190a-4f90-92b4-e1cc45f1db47" providerId="ADAL" clId="{B8EA4DC0-5A9D-48C7-BC16-874D3B41CB31}" dt="2024-09-10T04:29:06.588" v="205" actId="26606"/>
          <ac:spMkLst>
            <pc:docMk/>
            <pc:sldMk cId="3247067751" sldId="257"/>
            <ac:spMk id="5" creationId="{19D216FB-14A5-442C-A757-789BF71ADFDD}"/>
          </ac:spMkLst>
        </pc:spChg>
        <pc:spChg chg="add del">
          <ac:chgData name="fatimajaffar" userId="5d256bc2-190a-4f90-92b4-e1cc45f1db47" providerId="ADAL" clId="{B8EA4DC0-5A9D-48C7-BC16-874D3B41CB31}" dt="2024-09-10T04:29:06.583" v="204" actId="26606"/>
          <ac:spMkLst>
            <pc:docMk/>
            <pc:sldMk cId="3247067751" sldId="257"/>
            <ac:spMk id="10" creationId="{66B5BE70-4451-4286-9D79-27C26F755FAC}"/>
          </ac:spMkLst>
        </pc:spChg>
        <pc:spChg chg="add">
          <ac:chgData name="fatimajaffar" userId="5d256bc2-190a-4f90-92b4-e1cc45f1db47" providerId="ADAL" clId="{B8EA4DC0-5A9D-48C7-BC16-874D3B41CB31}" dt="2024-09-10T04:29:06.588" v="205" actId="26606"/>
          <ac:spMkLst>
            <pc:docMk/>
            <pc:sldMk cId="3247067751" sldId="257"/>
            <ac:spMk id="11" creationId="{CBD94887-6A10-4F62-8EE1-B2BCFA1F380F}"/>
          </ac:spMkLst>
        </pc:spChg>
        <pc:spChg chg="add del">
          <ac:chgData name="fatimajaffar" userId="5d256bc2-190a-4f90-92b4-e1cc45f1db47" providerId="ADAL" clId="{B8EA4DC0-5A9D-48C7-BC16-874D3B41CB31}" dt="2024-09-10T04:29:06.583" v="204" actId="26606"/>
          <ac:spMkLst>
            <pc:docMk/>
            <pc:sldMk cId="3247067751" sldId="257"/>
            <ac:spMk id="14" creationId="{D58C5A54-E70B-4B9B-A7FE-D3A05561BFD8}"/>
          </ac:spMkLst>
        </pc:spChg>
        <pc:picChg chg="add">
          <ac:chgData name="fatimajaffar" userId="5d256bc2-190a-4f90-92b4-e1cc45f1db47" providerId="ADAL" clId="{B8EA4DC0-5A9D-48C7-BC16-874D3B41CB31}" dt="2024-09-10T04:29:06.588" v="205" actId="26606"/>
          <ac:picMkLst>
            <pc:docMk/>
            <pc:sldMk cId="3247067751" sldId="257"/>
            <ac:picMk id="7" creationId="{7B62DAE8-58C5-7A54-91D7-A86163B9372B}"/>
          </ac:picMkLst>
        </pc:picChg>
        <pc:picChg chg="add del">
          <ac:chgData name="fatimajaffar" userId="5d256bc2-190a-4f90-92b4-e1cc45f1db47" providerId="ADAL" clId="{B8EA4DC0-5A9D-48C7-BC16-874D3B41CB31}" dt="2024-09-10T04:29:06.583" v="204" actId="26606"/>
          <ac:picMkLst>
            <pc:docMk/>
            <pc:sldMk cId="3247067751" sldId="257"/>
            <ac:picMk id="12" creationId="{8176C668-3F88-414B-AAEE-1785E38D5D59}"/>
          </ac:picMkLst>
        </pc:picChg>
        <pc:picChg chg="add">
          <ac:chgData name="fatimajaffar" userId="5d256bc2-190a-4f90-92b4-e1cc45f1db47" providerId="ADAL" clId="{B8EA4DC0-5A9D-48C7-BC16-874D3B41CB31}" dt="2024-09-10T04:29:06.588" v="205" actId="26606"/>
          <ac:picMkLst>
            <pc:docMk/>
            <pc:sldMk cId="3247067751" sldId="257"/>
            <ac:picMk id="13" creationId="{A3D512BA-228A-4979-9312-ACD246E1099D}"/>
          </ac:picMkLst>
        </pc:picChg>
      </pc:sldChg>
      <pc:sldChg chg="addSp delSp modSp new mod modAnim">
        <pc:chgData name="fatimajaffar" userId="5d256bc2-190a-4f90-92b4-e1cc45f1db47" providerId="ADAL" clId="{B8EA4DC0-5A9D-48C7-BC16-874D3B41CB31}" dt="2024-09-10T04:45:08.411" v="334" actId="1076"/>
        <pc:sldMkLst>
          <pc:docMk/>
          <pc:sldMk cId="3572914307" sldId="257"/>
        </pc:sldMkLst>
        <pc:spChg chg="mod">
          <ac:chgData name="fatimajaffar" userId="5d256bc2-190a-4f90-92b4-e1cc45f1db47" providerId="ADAL" clId="{B8EA4DC0-5A9D-48C7-BC16-874D3B41CB31}" dt="2024-09-10T04:40:28.071" v="246" actId="403"/>
          <ac:spMkLst>
            <pc:docMk/>
            <pc:sldMk cId="3572914307" sldId="257"/>
            <ac:spMk id="2" creationId="{6258CE20-1537-0DF6-EAD6-F3560C0E1FED}"/>
          </ac:spMkLst>
        </pc:spChg>
        <pc:spChg chg="mod">
          <ac:chgData name="fatimajaffar" userId="5d256bc2-190a-4f90-92b4-e1cc45f1db47" providerId="ADAL" clId="{B8EA4DC0-5A9D-48C7-BC16-874D3B41CB31}" dt="2024-09-10T04:41:15.271" v="265" actId="20577"/>
          <ac:spMkLst>
            <pc:docMk/>
            <pc:sldMk cId="3572914307" sldId="257"/>
            <ac:spMk id="3" creationId="{F6915A10-31C1-0A42-2EA7-59B589F3C4F7}"/>
          </ac:spMkLst>
        </pc:spChg>
        <pc:spChg chg="mod">
          <ac:chgData name="fatimajaffar" userId="5d256bc2-190a-4f90-92b4-e1cc45f1db47" providerId="ADAL" clId="{B8EA4DC0-5A9D-48C7-BC16-874D3B41CB31}" dt="2024-09-10T04:45:08.411" v="334" actId="1076"/>
          <ac:spMkLst>
            <pc:docMk/>
            <pc:sldMk cId="3572914307" sldId="257"/>
            <ac:spMk id="4" creationId="{6703A8E0-0466-45BA-5279-7A9B37CF4680}"/>
          </ac:spMkLst>
        </pc:spChg>
        <pc:spChg chg="add mod">
          <ac:chgData name="fatimajaffar" userId="5d256bc2-190a-4f90-92b4-e1cc45f1db47" providerId="ADAL" clId="{B8EA4DC0-5A9D-48C7-BC16-874D3B41CB31}" dt="2024-09-10T04:42:30.364" v="296" actId="1076"/>
          <ac:spMkLst>
            <pc:docMk/>
            <pc:sldMk cId="3572914307" sldId="257"/>
            <ac:spMk id="7" creationId="{6AC71233-D712-44C1-E413-5E6026A2CC2D}"/>
          </ac:spMkLst>
        </pc:spChg>
        <pc:picChg chg="add del mod ord">
          <ac:chgData name="fatimajaffar" userId="5d256bc2-190a-4f90-92b4-e1cc45f1db47" providerId="ADAL" clId="{B8EA4DC0-5A9D-48C7-BC16-874D3B41CB31}" dt="2024-09-10T04:40:40.713" v="247" actId="478"/>
          <ac:picMkLst>
            <pc:docMk/>
            <pc:sldMk cId="3572914307" sldId="257"/>
            <ac:picMk id="6" creationId="{611765C7-0BFB-20DC-D568-BBBC7D5BB0D1}"/>
          </ac:picMkLst>
        </pc:picChg>
      </pc:sldChg>
      <pc:sldChg chg="new del">
        <pc:chgData name="fatimajaffar" userId="5d256bc2-190a-4f90-92b4-e1cc45f1db47" providerId="ADAL" clId="{B8EA4DC0-5A9D-48C7-BC16-874D3B41CB31}" dt="2024-09-10T04:28:14.012" v="177" actId="2696"/>
        <pc:sldMkLst>
          <pc:docMk/>
          <pc:sldMk cId="3640555571" sldId="257"/>
        </pc:sldMkLst>
      </pc:sldChg>
      <pc:sldChg chg="new del">
        <pc:chgData name="fatimajaffar" userId="5d256bc2-190a-4f90-92b4-e1cc45f1db47" providerId="ADAL" clId="{B8EA4DC0-5A9D-48C7-BC16-874D3B41CB31}" dt="2024-09-10T04:27:37.523" v="172" actId="47"/>
        <pc:sldMkLst>
          <pc:docMk/>
          <pc:sldMk cId="2659289425" sldId="258"/>
        </pc:sldMkLst>
      </pc:sldChg>
      <pc:sldChg chg="addSp delSp modSp new mod modAnim">
        <pc:chgData name="fatimajaffar" userId="5d256bc2-190a-4f90-92b4-e1cc45f1db47" providerId="ADAL" clId="{B8EA4DC0-5A9D-48C7-BC16-874D3B41CB31}" dt="2024-09-10T04:45:14.587" v="335" actId="1076"/>
        <pc:sldMkLst>
          <pc:docMk/>
          <pc:sldMk cId="3233247977" sldId="258"/>
        </pc:sldMkLst>
        <pc:spChg chg="mod">
          <ac:chgData name="fatimajaffar" userId="5d256bc2-190a-4f90-92b4-e1cc45f1db47" providerId="ADAL" clId="{B8EA4DC0-5A9D-48C7-BC16-874D3B41CB31}" dt="2024-09-10T04:43:09.234" v="303" actId="113"/>
          <ac:spMkLst>
            <pc:docMk/>
            <pc:sldMk cId="3233247977" sldId="258"/>
            <ac:spMk id="2" creationId="{A0085672-FF71-C7EA-9657-6228563759BF}"/>
          </ac:spMkLst>
        </pc:spChg>
        <pc:spChg chg="del">
          <ac:chgData name="fatimajaffar" userId="5d256bc2-190a-4f90-92b4-e1cc45f1db47" providerId="ADAL" clId="{B8EA4DC0-5A9D-48C7-BC16-874D3B41CB31}" dt="2024-09-10T04:43:18.797" v="304"/>
          <ac:spMkLst>
            <pc:docMk/>
            <pc:sldMk cId="3233247977" sldId="258"/>
            <ac:spMk id="3" creationId="{7A2CC4CF-6E2E-67DB-4023-152C1BE3EF13}"/>
          </ac:spMkLst>
        </pc:spChg>
        <pc:spChg chg="mod">
          <ac:chgData name="fatimajaffar" userId="5d256bc2-190a-4f90-92b4-e1cc45f1db47" providerId="ADAL" clId="{B8EA4DC0-5A9D-48C7-BC16-874D3B41CB31}" dt="2024-09-10T04:45:14.587" v="335" actId="1076"/>
          <ac:spMkLst>
            <pc:docMk/>
            <pc:sldMk cId="3233247977" sldId="258"/>
            <ac:spMk id="4" creationId="{8BAB7F91-F054-11CF-CD90-73EF227691F9}"/>
          </ac:spMkLst>
        </pc:spChg>
        <pc:spChg chg="add mod">
          <ac:chgData name="fatimajaffar" userId="5d256bc2-190a-4f90-92b4-e1cc45f1db47" providerId="ADAL" clId="{B8EA4DC0-5A9D-48C7-BC16-874D3B41CB31}" dt="2024-09-10T04:44:15.265" v="322" actId="108"/>
          <ac:spMkLst>
            <pc:docMk/>
            <pc:sldMk cId="3233247977" sldId="258"/>
            <ac:spMk id="6" creationId="{E9334FE0-FD9E-51DB-C91D-7998477AA498}"/>
          </ac:spMkLst>
        </pc:spChg>
      </pc:sldChg>
      <pc:sldChg chg="addSp delSp modSp new mod modAnim">
        <pc:chgData name="fatimajaffar" userId="5d256bc2-190a-4f90-92b4-e1cc45f1db47" providerId="ADAL" clId="{B8EA4DC0-5A9D-48C7-BC16-874D3B41CB31}" dt="2024-09-12T04:19:46.325" v="953" actId="1076"/>
        <pc:sldMkLst>
          <pc:docMk/>
          <pc:sldMk cId="640071048" sldId="259"/>
        </pc:sldMkLst>
        <pc:spChg chg="mod">
          <ac:chgData name="fatimajaffar" userId="5d256bc2-190a-4f90-92b4-e1cc45f1db47" providerId="ADAL" clId="{B8EA4DC0-5A9D-48C7-BC16-874D3B41CB31}" dt="2024-09-10T04:45:45.448" v="339" actId="113"/>
          <ac:spMkLst>
            <pc:docMk/>
            <pc:sldMk cId="640071048" sldId="259"/>
            <ac:spMk id="2" creationId="{6ED0C8D2-18EF-DD1E-C83A-8D58AFF1A846}"/>
          </ac:spMkLst>
        </pc:spChg>
        <pc:spChg chg="del">
          <ac:chgData name="fatimajaffar" userId="5d256bc2-190a-4f90-92b4-e1cc45f1db47" providerId="ADAL" clId="{B8EA4DC0-5A9D-48C7-BC16-874D3B41CB31}" dt="2024-09-10T04:45:52.459" v="340"/>
          <ac:spMkLst>
            <pc:docMk/>
            <pc:sldMk cId="640071048" sldId="259"/>
            <ac:spMk id="3" creationId="{ED4E8DFD-A499-E89C-3513-C8974DCD6F72}"/>
          </ac:spMkLst>
        </pc:spChg>
        <pc:spChg chg="mod">
          <ac:chgData name="fatimajaffar" userId="5d256bc2-190a-4f90-92b4-e1cc45f1db47" providerId="ADAL" clId="{B8EA4DC0-5A9D-48C7-BC16-874D3B41CB31}" dt="2024-09-10T04:45:33.940" v="337" actId="1076"/>
          <ac:spMkLst>
            <pc:docMk/>
            <pc:sldMk cId="640071048" sldId="259"/>
            <ac:spMk id="4" creationId="{B412B910-20A2-1C8C-788A-2C683D2FA2DA}"/>
          </ac:spMkLst>
        </pc:spChg>
        <pc:spChg chg="add mod">
          <ac:chgData name="fatimajaffar" userId="5d256bc2-190a-4f90-92b4-e1cc45f1db47" providerId="ADAL" clId="{B8EA4DC0-5A9D-48C7-BC16-874D3B41CB31}" dt="2024-09-12T04:19:44.300" v="952" actId="1076"/>
          <ac:spMkLst>
            <pc:docMk/>
            <pc:sldMk cId="640071048" sldId="259"/>
            <ac:spMk id="6" creationId="{3EB348D6-7253-E82A-F855-C730B2C9E454}"/>
          </ac:spMkLst>
        </pc:spChg>
        <pc:picChg chg="add mod">
          <ac:chgData name="fatimajaffar" userId="5d256bc2-190a-4f90-92b4-e1cc45f1db47" providerId="ADAL" clId="{B8EA4DC0-5A9D-48C7-BC16-874D3B41CB31}" dt="2024-09-12T04:19:46.325" v="953" actId="1076"/>
          <ac:picMkLst>
            <pc:docMk/>
            <pc:sldMk cId="640071048" sldId="259"/>
            <ac:picMk id="4099" creationId="{554FAB57-C290-E7F8-EB4E-A5CD32EB4A74}"/>
          </ac:picMkLst>
        </pc:picChg>
      </pc:sldChg>
      <pc:sldChg chg="addSp delSp modSp new mod">
        <pc:chgData name="fatimajaffar" userId="5d256bc2-190a-4f90-92b4-e1cc45f1db47" providerId="ADAL" clId="{B8EA4DC0-5A9D-48C7-BC16-874D3B41CB31}" dt="2024-09-10T05:27:31.177" v="659" actId="20577"/>
        <pc:sldMkLst>
          <pc:docMk/>
          <pc:sldMk cId="374222541" sldId="260"/>
        </pc:sldMkLst>
        <pc:spChg chg="mod">
          <ac:chgData name="fatimajaffar" userId="5d256bc2-190a-4f90-92b4-e1cc45f1db47" providerId="ADAL" clId="{B8EA4DC0-5A9D-48C7-BC16-874D3B41CB31}" dt="2024-09-10T04:48:10.641" v="352" actId="20577"/>
          <ac:spMkLst>
            <pc:docMk/>
            <pc:sldMk cId="374222541" sldId="260"/>
            <ac:spMk id="2" creationId="{04BB8500-A4D1-1657-9134-2C1F9C90196C}"/>
          </ac:spMkLst>
        </pc:spChg>
        <pc:spChg chg="del">
          <ac:chgData name="fatimajaffar" userId="5d256bc2-190a-4f90-92b4-e1cc45f1db47" providerId="ADAL" clId="{B8EA4DC0-5A9D-48C7-BC16-874D3B41CB31}" dt="2024-09-10T04:48:25.063" v="353"/>
          <ac:spMkLst>
            <pc:docMk/>
            <pc:sldMk cId="374222541" sldId="260"/>
            <ac:spMk id="3" creationId="{3803FD53-4BC8-3A8D-DC37-EA74070A7616}"/>
          </ac:spMkLst>
        </pc:spChg>
        <pc:spChg chg="add mod">
          <ac:chgData name="fatimajaffar" userId="5d256bc2-190a-4f90-92b4-e1cc45f1db47" providerId="ADAL" clId="{B8EA4DC0-5A9D-48C7-BC16-874D3B41CB31}" dt="2024-09-10T05:27:31.177" v="659" actId="20577"/>
          <ac:spMkLst>
            <pc:docMk/>
            <pc:sldMk cId="374222541" sldId="260"/>
            <ac:spMk id="6" creationId="{32057D59-D178-A675-4562-41900DF54B4F}"/>
          </ac:spMkLst>
        </pc:spChg>
        <pc:spChg chg="add mod">
          <ac:chgData name="fatimajaffar" userId="5d256bc2-190a-4f90-92b4-e1cc45f1db47" providerId="ADAL" clId="{B8EA4DC0-5A9D-48C7-BC16-874D3B41CB31}" dt="2024-09-10T05:19:44.433" v="568"/>
          <ac:spMkLst>
            <pc:docMk/>
            <pc:sldMk cId="374222541" sldId="260"/>
            <ac:spMk id="10" creationId="{BC15D12E-D7A4-FAF3-4027-D791E754BB9C}"/>
          </ac:spMkLst>
        </pc:spChg>
        <pc:picChg chg="add">
          <ac:chgData name="fatimajaffar" userId="5d256bc2-190a-4f90-92b4-e1cc45f1db47" providerId="ADAL" clId="{B8EA4DC0-5A9D-48C7-BC16-874D3B41CB31}" dt="2024-09-10T04:53:04.072" v="370"/>
          <ac:picMkLst>
            <pc:docMk/>
            <pc:sldMk cId="374222541" sldId="260"/>
            <ac:picMk id="7" creationId="{46404EC1-0A78-F863-994B-9B60B94A716A}"/>
          </ac:picMkLst>
        </pc:picChg>
        <pc:picChg chg="add del mod">
          <ac:chgData name="fatimajaffar" userId="5d256bc2-190a-4f90-92b4-e1cc45f1db47" providerId="ADAL" clId="{B8EA4DC0-5A9D-48C7-BC16-874D3B41CB31}" dt="2024-09-10T05:25:40.706" v="608" actId="478"/>
          <ac:picMkLst>
            <pc:docMk/>
            <pc:sldMk cId="374222541" sldId="260"/>
            <ac:picMk id="9" creationId="{5E76F625-6788-F03F-186B-7C90BBEE9786}"/>
          </ac:picMkLst>
        </pc:picChg>
        <pc:picChg chg="add mod">
          <ac:chgData name="fatimajaffar" userId="5d256bc2-190a-4f90-92b4-e1cc45f1db47" providerId="ADAL" clId="{B8EA4DC0-5A9D-48C7-BC16-874D3B41CB31}" dt="2024-09-10T05:26:07.919" v="612" actId="27614"/>
          <ac:picMkLst>
            <pc:docMk/>
            <pc:sldMk cId="374222541" sldId="260"/>
            <ac:picMk id="12" creationId="{EE45637A-0527-005E-2255-67CF4B4A823F}"/>
          </ac:picMkLst>
        </pc:picChg>
      </pc:sldChg>
      <pc:sldChg chg="addSp delSp modSp new mod">
        <pc:chgData name="fatimajaffar" userId="5d256bc2-190a-4f90-92b4-e1cc45f1db47" providerId="ADAL" clId="{B8EA4DC0-5A9D-48C7-BC16-874D3B41CB31}" dt="2024-09-10T05:31:11.729" v="673" actId="1076"/>
        <pc:sldMkLst>
          <pc:docMk/>
          <pc:sldMk cId="3435717533" sldId="261"/>
        </pc:sldMkLst>
        <pc:spChg chg="mod">
          <ac:chgData name="fatimajaffar" userId="5d256bc2-190a-4f90-92b4-e1cc45f1db47" providerId="ADAL" clId="{B8EA4DC0-5A9D-48C7-BC16-874D3B41CB31}" dt="2024-09-10T04:59:35.461" v="389"/>
          <ac:spMkLst>
            <pc:docMk/>
            <pc:sldMk cId="3435717533" sldId="261"/>
            <ac:spMk id="2" creationId="{9AB79412-3D6E-02A9-7AF9-E588A85ECAED}"/>
          </ac:spMkLst>
        </pc:spChg>
        <pc:spChg chg="del">
          <ac:chgData name="fatimajaffar" userId="5d256bc2-190a-4f90-92b4-e1cc45f1db47" providerId="ADAL" clId="{B8EA4DC0-5A9D-48C7-BC16-874D3B41CB31}" dt="2024-09-10T05:05:18.293" v="390"/>
          <ac:spMkLst>
            <pc:docMk/>
            <pc:sldMk cId="3435717533" sldId="261"/>
            <ac:spMk id="3" creationId="{EC535916-6AF1-B933-7E95-1630484927A9}"/>
          </ac:spMkLst>
        </pc:spChg>
        <pc:spChg chg="add mod">
          <ac:chgData name="fatimajaffar" userId="5d256bc2-190a-4f90-92b4-e1cc45f1db47" providerId="ADAL" clId="{B8EA4DC0-5A9D-48C7-BC16-874D3B41CB31}" dt="2024-09-10T05:31:11.729" v="673" actId="1076"/>
          <ac:spMkLst>
            <pc:docMk/>
            <pc:sldMk cId="3435717533" sldId="261"/>
            <ac:spMk id="6" creationId="{EF40D3CF-8000-CA27-49C1-0FED1110A1C6}"/>
          </ac:spMkLst>
        </pc:spChg>
      </pc:sldChg>
      <pc:sldChg chg="addSp delSp modSp new mod modAnim">
        <pc:chgData name="fatimajaffar" userId="5d256bc2-190a-4f90-92b4-e1cc45f1db47" providerId="ADAL" clId="{B8EA4DC0-5A9D-48C7-BC16-874D3B41CB31}" dt="2024-09-10T04:59:22.313" v="388" actId="14100"/>
        <pc:sldMkLst>
          <pc:docMk/>
          <pc:sldMk cId="3164420561" sldId="262"/>
        </pc:sldMkLst>
        <pc:spChg chg="mod">
          <ac:chgData name="fatimajaffar" userId="5d256bc2-190a-4f90-92b4-e1cc45f1db47" providerId="ADAL" clId="{B8EA4DC0-5A9D-48C7-BC16-874D3B41CB31}" dt="2024-09-10T04:57:19.903" v="377"/>
          <ac:spMkLst>
            <pc:docMk/>
            <pc:sldMk cId="3164420561" sldId="262"/>
            <ac:spMk id="2" creationId="{33A89B66-4848-9A95-C8DE-A47534DB0E7F}"/>
          </ac:spMkLst>
        </pc:spChg>
        <pc:spChg chg="del">
          <ac:chgData name="fatimajaffar" userId="5d256bc2-190a-4f90-92b4-e1cc45f1db47" providerId="ADAL" clId="{B8EA4DC0-5A9D-48C7-BC16-874D3B41CB31}" dt="2024-09-10T04:57:36.648" v="378"/>
          <ac:spMkLst>
            <pc:docMk/>
            <pc:sldMk cId="3164420561" sldId="262"/>
            <ac:spMk id="3" creationId="{51981D2A-1F2F-AF6F-5D4D-E2F99A3B2C9E}"/>
          </ac:spMkLst>
        </pc:spChg>
        <pc:spChg chg="add mod">
          <ac:chgData name="fatimajaffar" userId="5d256bc2-190a-4f90-92b4-e1cc45f1db47" providerId="ADAL" clId="{B8EA4DC0-5A9D-48C7-BC16-874D3B41CB31}" dt="2024-09-10T04:58:44.389" v="384" actId="1076"/>
          <ac:spMkLst>
            <pc:docMk/>
            <pc:sldMk cId="3164420561" sldId="262"/>
            <ac:spMk id="6" creationId="{4867BD61-AD0B-5D4C-0B1A-B6DFE6A4DA23}"/>
          </ac:spMkLst>
        </pc:spChg>
        <pc:picChg chg="add mod">
          <ac:chgData name="fatimajaffar" userId="5d256bc2-190a-4f90-92b4-e1cc45f1db47" providerId="ADAL" clId="{B8EA4DC0-5A9D-48C7-BC16-874D3B41CB31}" dt="2024-09-10T04:59:22.313" v="388" actId="14100"/>
          <ac:picMkLst>
            <pc:docMk/>
            <pc:sldMk cId="3164420561" sldId="262"/>
            <ac:picMk id="7" creationId="{A3F295BC-BA50-22F3-F090-263571FAE5CF}"/>
          </ac:picMkLst>
        </pc:picChg>
      </pc:sldChg>
      <pc:sldChg chg="addSp delSp modSp new mod setBg">
        <pc:chgData name="fatimajaffar" userId="5d256bc2-190a-4f90-92b4-e1cc45f1db47" providerId="ADAL" clId="{B8EA4DC0-5A9D-48C7-BC16-874D3B41CB31}" dt="2024-09-10T05:33:12.306" v="687" actId="14100"/>
        <pc:sldMkLst>
          <pc:docMk/>
          <pc:sldMk cId="2393673392" sldId="263"/>
        </pc:sldMkLst>
        <pc:spChg chg="mod">
          <ac:chgData name="fatimajaffar" userId="5d256bc2-190a-4f90-92b4-e1cc45f1db47" providerId="ADAL" clId="{B8EA4DC0-5A9D-48C7-BC16-874D3B41CB31}" dt="2024-09-10T05:33:08.999" v="686" actId="26606"/>
          <ac:spMkLst>
            <pc:docMk/>
            <pc:sldMk cId="2393673392" sldId="263"/>
            <ac:spMk id="2" creationId="{941F5749-FCE8-5D64-903C-DA9D1A22853B}"/>
          </ac:spMkLst>
        </pc:spChg>
        <pc:spChg chg="del">
          <ac:chgData name="fatimajaffar" userId="5d256bc2-190a-4f90-92b4-e1cc45f1db47" providerId="ADAL" clId="{B8EA4DC0-5A9D-48C7-BC16-874D3B41CB31}" dt="2024-09-10T05:06:27.939" v="415"/>
          <ac:spMkLst>
            <pc:docMk/>
            <pc:sldMk cId="2393673392" sldId="263"/>
            <ac:spMk id="3" creationId="{59B9755C-C308-91F1-5CB6-CDF99AB2E8D8}"/>
          </ac:spMkLst>
        </pc:spChg>
        <pc:spChg chg="mod ord">
          <ac:chgData name="fatimajaffar" userId="5d256bc2-190a-4f90-92b4-e1cc45f1db47" providerId="ADAL" clId="{B8EA4DC0-5A9D-48C7-BC16-874D3B41CB31}" dt="2024-09-10T05:32:55.789" v="683" actId="26606"/>
          <ac:spMkLst>
            <pc:docMk/>
            <pc:sldMk cId="2393673392" sldId="263"/>
            <ac:spMk id="4" creationId="{C71F5314-A18A-39B7-DE3D-05741034894B}"/>
          </ac:spMkLst>
        </pc:spChg>
        <pc:spChg chg="mod ord">
          <ac:chgData name="fatimajaffar" userId="5d256bc2-190a-4f90-92b4-e1cc45f1db47" providerId="ADAL" clId="{B8EA4DC0-5A9D-48C7-BC16-874D3B41CB31}" dt="2024-09-10T05:32:55.789" v="683" actId="26606"/>
          <ac:spMkLst>
            <pc:docMk/>
            <pc:sldMk cId="2393673392" sldId="263"/>
            <ac:spMk id="5" creationId="{B97A77A6-0CA1-4530-0801-429A71925E43}"/>
          </ac:spMkLst>
        </pc:spChg>
        <pc:spChg chg="add mod ord">
          <ac:chgData name="fatimajaffar" userId="5d256bc2-190a-4f90-92b4-e1cc45f1db47" providerId="ADAL" clId="{B8EA4DC0-5A9D-48C7-BC16-874D3B41CB31}" dt="2024-09-10T05:33:08.999" v="686" actId="26606"/>
          <ac:spMkLst>
            <pc:docMk/>
            <pc:sldMk cId="2393673392" sldId="263"/>
            <ac:spMk id="6" creationId="{714C25D0-5979-5025-5EB8-189BFC9EFB26}"/>
          </ac:spMkLst>
        </pc:spChg>
        <pc:spChg chg="add del">
          <ac:chgData name="fatimajaffar" userId="5d256bc2-190a-4f90-92b4-e1cc45f1db47" providerId="ADAL" clId="{B8EA4DC0-5A9D-48C7-BC16-874D3B41CB31}" dt="2024-09-10T05:32:55.789" v="683" actId="26606"/>
          <ac:spMkLst>
            <pc:docMk/>
            <pc:sldMk cId="2393673392" sldId="263"/>
            <ac:spMk id="8202" creationId="{627DF8D4-BC24-4124-85AF-685DFDF452EC}"/>
          </ac:spMkLst>
        </pc:spChg>
        <pc:spChg chg="add del">
          <ac:chgData name="fatimajaffar" userId="5d256bc2-190a-4f90-92b4-e1cc45f1db47" providerId="ADAL" clId="{B8EA4DC0-5A9D-48C7-BC16-874D3B41CB31}" dt="2024-09-10T05:32:55.789" v="683" actId="26606"/>
          <ac:spMkLst>
            <pc:docMk/>
            <pc:sldMk cId="2393673392" sldId="263"/>
            <ac:spMk id="8204" creationId="{2B89428E-D8B8-480B-B306-85742D21EEA2}"/>
          </ac:spMkLst>
        </pc:spChg>
        <pc:spChg chg="add del">
          <ac:chgData name="fatimajaffar" userId="5d256bc2-190a-4f90-92b4-e1cc45f1db47" providerId="ADAL" clId="{B8EA4DC0-5A9D-48C7-BC16-874D3B41CB31}" dt="2024-09-10T05:32:55.789" v="683" actId="26606"/>
          <ac:spMkLst>
            <pc:docMk/>
            <pc:sldMk cId="2393673392" sldId="263"/>
            <ac:spMk id="8206" creationId="{02E74C26-BCDB-406D-90BC-0EF3E3817B58}"/>
          </ac:spMkLst>
        </pc:spChg>
        <pc:spChg chg="add del">
          <ac:chgData name="fatimajaffar" userId="5d256bc2-190a-4f90-92b4-e1cc45f1db47" providerId="ADAL" clId="{B8EA4DC0-5A9D-48C7-BC16-874D3B41CB31}" dt="2024-09-10T05:33:08.999" v="686" actId="26606"/>
          <ac:spMkLst>
            <pc:docMk/>
            <pc:sldMk cId="2393673392" sldId="263"/>
            <ac:spMk id="8211" creationId="{EB6C573C-AB33-4051-9AF8-E85BBC3D0F64}"/>
          </ac:spMkLst>
        </pc:spChg>
        <pc:picChg chg="add mod">
          <ac:chgData name="fatimajaffar" userId="5d256bc2-190a-4f90-92b4-e1cc45f1db47" providerId="ADAL" clId="{B8EA4DC0-5A9D-48C7-BC16-874D3B41CB31}" dt="2024-09-10T05:33:12.306" v="687" actId="14100"/>
          <ac:picMkLst>
            <pc:docMk/>
            <pc:sldMk cId="2393673392" sldId="263"/>
            <ac:picMk id="8195" creationId="{67EDE9BD-21AE-3836-1020-9CA12064E615}"/>
          </ac:picMkLst>
        </pc:picChg>
        <pc:picChg chg="add mod ord">
          <ac:chgData name="fatimajaffar" userId="5d256bc2-190a-4f90-92b4-e1cc45f1db47" providerId="ADAL" clId="{B8EA4DC0-5A9D-48C7-BC16-874D3B41CB31}" dt="2024-09-10T05:33:08.999" v="686" actId="26606"/>
          <ac:picMkLst>
            <pc:docMk/>
            <pc:sldMk cId="2393673392" sldId="263"/>
            <ac:picMk id="8197" creationId="{B07F3D86-021C-1C5B-1949-D0391D5991B9}"/>
          </ac:picMkLst>
        </pc:picChg>
        <pc:picChg chg="add mod ord">
          <ac:chgData name="fatimajaffar" userId="5d256bc2-190a-4f90-92b4-e1cc45f1db47" providerId="ADAL" clId="{B8EA4DC0-5A9D-48C7-BC16-874D3B41CB31}" dt="2024-09-10T05:33:08.999" v="686" actId="26606"/>
          <ac:picMkLst>
            <pc:docMk/>
            <pc:sldMk cId="2393673392" sldId="263"/>
            <ac:picMk id="8199" creationId="{0332E9F6-CCA4-C470-44E2-4E8343972160}"/>
          </ac:picMkLst>
        </pc:picChg>
      </pc:sldChg>
      <pc:sldChg chg="addSp modSp new mod">
        <pc:chgData name="fatimajaffar" userId="5d256bc2-190a-4f90-92b4-e1cc45f1db47" providerId="ADAL" clId="{B8EA4DC0-5A9D-48C7-BC16-874D3B41CB31}" dt="2024-09-10T05:34:05.994" v="693" actId="20577"/>
        <pc:sldMkLst>
          <pc:docMk/>
          <pc:sldMk cId="4070988173" sldId="264"/>
        </pc:sldMkLst>
        <pc:spChg chg="mod">
          <ac:chgData name="fatimajaffar" userId="5d256bc2-190a-4f90-92b4-e1cc45f1db47" providerId="ADAL" clId="{B8EA4DC0-5A9D-48C7-BC16-874D3B41CB31}" dt="2024-09-10T05:34:05.994" v="693" actId="20577"/>
          <ac:spMkLst>
            <pc:docMk/>
            <pc:sldMk cId="4070988173" sldId="264"/>
            <ac:spMk id="2" creationId="{2E1BA2DC-E73A-C3F2-3280-5BA713B77424}"/>
          </ac:spMkLst>
        </pc:spChg>
        <pc:spChg chg="mod">
          <ac:chgData name="fatimajaffar" userId="5d256bc2-190a-4f90-92b4-e1cc45f1db47" providerId="ADAL" clId="{B8EA4DC0-5A9D-48C7-BC16-874D3B41CB31}" dt="2024-09-10T05:34:04.152" v="692" actId="1076"/>
          <ac:spMkLst>
            <pc:docMk/>
            <pc:sldMk cId="4070988173" sldId="264"/>
            <ac:spMk id="3" creationId="{1D5FE16F-6DF9-5642-529A-8AFD77E61870}"/>
          </ac:spMkLst>
        </pc:spChg>
        <pc:picChg chg="add mod">
          <ac:chgData name="fatimajaffar" userId="5d256bc2-190a-4f90-92b4-e1cc45f1db47" providerId="ADAL" clId="{B8EA4DC0-5A9D-48C7-BC16-874D3B41CB31}" dt="2024-09-10T05:33:51.859" v="690" actId="1076"/>
          <ac:picMkLst>
            <pc:docMk/>
            <pc:sldMk cId="4070988173" sldId="264"/>
            <ac:picMk id="21506" creationId="{287B80D1-EF20-D368-F4FB-8253EC0ED107}"/>
          </ac:picMkLst>
        </pc:picChg>
      </pc:sldChg>
      <pc:sldChg chg="addSp delSp modSp new mod setBg">
        <pc:chgData name="fatimajaffar" userId="5d256bc2-190a-4f90-92b4-e1cc45f1db47" providerId="ADAL" clId="{B8EA4DC0-5A9D-48C7-BC16-874D3B41CB31}" dt="2024-09-10T05:36:05.748" v="698" actId="26606"/>
        <pc:sldMkLst>
          <pc:docMk/>
          <pc:sldMk cId="3154796268" sldId="265"/>
        </pc:sldMkLst>
        <pc:spChg chg="mod">
          <ac:chgData name="fatimajaffar" userId="5d256bc2-190a-4f90-92b4-e1cc45f1db47" providerId="ADAL" clId="{B8EA4DC0-5A9D-48C7-BC16-874D3B41CB31}" dt="2024-09-10T05:36:05.748" v="698" actId="26606"/>
          <ac:spMkLst>
            <pc:docMk/>
            <pc:sldMk cId="3154796268" sldId="265"/>
            <ac:spMk id="2" creationId="{8C197EB2-A856-6568-F5DB-2B2A8A5C0976}"/>
          </ac:spMkLst>
        </pc:spChg>
        <pc:spChg chg="del">
          <ac:chgData name="fatimajaffar" userId="5d256bc2-190a-4f90-92b4-e1cc45f1db47" providerId="ADAL" clId="{B8EA4DC0-5A9D-48C7-BC16-874D3B41CB31}" dt="2024-09-10T05:07:43.955" v="427"/>
          <ac:spMkLst>
            <pc:docMk/>
            <pc:sldMk cId="3154796268" sldId="265"/>
            <ac:spMk id="3" creationId="{20CE91B2-8BBE-DACC-B8F8-74ADCCA76EFD}"/>
          </ac:spMkLst>
        </pc:spChg>
        <pc:spChg chg="mod">
          <ac:chgData name="fatimajaffar" userId="5d256bc2-190a-4f90-92b4-e1cc45f1db47" providerId="ADAL" clId="{B8EA4DC0-5A9D-48C7-BC16-874D3B41CB31}" dt="2024-09-10T05:36:05.748" v="698" actId="26606"/>
          <ac:spMkLst>
            <pc:docMk/>
            <pc:sldMk cId="3154796268" sldId="265"/>
            <ac:spMk id="4" creationId="{B5A68F58-B108-5E4C-C753-359BA3F7C504}"/>
          </ac:spMkLst>
        </pc:spChg>
        <pc:spChg chg="mod">
          <ac:chgData name="fatimajaffar" userId="5d256bc2-190a-4f90-92b4-e1cc45f1db47" providerId="ADAL" clId="{B8EA4DC0-5A9D-48C7-BC16-874D3B41CB31}" dt="2024-09-10T05:36:05.748" v="698" actId="26606"/>
          <ac:spMkLst>
            <pc:docMk/>
            <pc:sldMk cId="3154796268" sldId="265"/>
            <ac:spMk id="5" creationId="{86845910-CE62-9BAF-B3BF-67F0F920889D}"/>
          </ac:spMkLst>
        </pc:spChg>
        <pc:spChg chg="add mod ord">
          <ac:chgData name="fatimajaffar" userId="5d256bc2-190a-4f90-92b4-e1cc45f1db47" providerId="ADAL" clId="{B8EA4DC0-5A9D-48C7-BC16-874D3B41CB31}" dt="2024-09-10T05:36:05.748" v="698" actId="26606"/>
          <ac:spMkLst>
            <pc:docMk/>
            <pc:sldMk cId="3154796268" sldId="265"/>
            <ac:spMk id="6" creationId="{77EC3D83-6A0F-D448-1F78-44F9254E2B90}"/>
          </ac:spMkLst>
        </pc:spChg>
        <pc:picChg chg="add mod">
          <ac:chgData name="fatimajaffar" userId="5d256bc2-190a-4f90-92b4-e1cc45f1db47" providerId="ADAL" clId="{B8EA4DC0-5A9D-48C7-BC16-874D3B41CB31}" dt="2024-09-10T05:36:05.748" v="698" actId="26606"/>
          <ac:picMkLst>
            <pc:docMk/>
            <pc:sldMk cId="3154796268" sldId="265"/>
            <ac:picMk id="9219" creationId="{95CA3939-4FE5-B9C8-6CC4-6287AD447F42}"/>
          </ac:picMkLst>
        </pc:picChg>
      </pc:sldChg>
      <pc:sldChg chg="addSp delSp modSp new mod setBg modAnim">
        <pc:chgData name="fatimajaffar" userId="5d256bc2-190a-4f90-92b4-e1cc45f1db47" providerId="ADAL" clId="{B8EA4DC0-5A9D-48C7-BC16-874D3B41CB31}" dt="2024-09-10T05:37:53.347" v="708"/>
        <pc:sldMkLst>
          <pc:docMk/>
          <pc:sldMk cId="3446293086" sldId="266"/>
        </pc:sldMkLst>
        <pc:spChg chg="mod">
          <ac:chgData name="fatimajaffar" userId="5d256bc2-190a-4f90-92b4-e1cc45f1db47" providerId="ADAL" clId="{B8EA4DC0-5A9D-48C7-BC16-874D3B41CB31}" dt="2024-09-10T05:37:40.368" v="706" actId="26606"/>
          <ac:spMkLst>
            <pc:docMk/>
            <pc:sldMk cId="3446293086" sldId="266"/>
            <ac:spMk id="2" creationId="{576B9074-2A50-1B9C-191F-A482225B4653}"/>
          </ac:spMkLst>
        </pc:spChg>
        <pc:spChg chg="add del">
          <ac:chgData name="fatimajaffar" userId="5d256bc2-190a-4f90-92b4-e1cc45f1db47" providerId="ADAL" clId="{B8EA4DC0-5A9D-48C7-BC16-874D3B41CB31}" dt="2024-09-10T05:08:26.165" v="436"/>
          <ac:spMkLst>
            <pc:docMk/>
            <pc:sldMk cId="3446293086" sldId="266"/>
            <ac:spMk id="3" creationId="{B725913D-99A3-CB74-5604-65FD0A1CFB82}"/>
          </ac:spMkLst>
        </pc:spChg>
        <pc:spChg chg="mod ord">
          <ac:chgData name="fatimajaffar" userId="5d256bc2-190a-4f90-92b4-e1cc45f1db47" providerId="ADAL" clId="{B8EA4DC0-5A9D-48C7-BC16-874D3B41CB31}" dt="2024-09-10T05:37:40.368" v="706" actId="26606"/>
          <ac:spMkLst>
            <pc:docMk/>
            <pc:sldMk cId="3446293086" sldId="266"/>
            <ac:spMk id="4" creationId="{84C9FD7B-9224-E31A-495B-F1B0745C2C7F}"/>
          </ac:spMkLst>
        </pc:spChg>
        <pc:spChg chg="mod ord">
          <ac:chgData name="fatimajaffar" userId="5d256bc2-190a-4f90-92b4-e1cc45f1db47" providerId="ADAL" clId="{B8EA4DC0-5A9D-48C7-BC16-874D3B41CB31}" dt="2024-09-10T05:37:40.368" v="706" actId="26606"/>
          <ac:spMkLst>
            <pc:docMk/>
            <pc:sldMk cId="3446293086" sldId="266"/>
            <ac:spMk id="5" creationId="{FF7DE926-D19F-0108-DFC9-932B05F72B5D}"/>
          </ac:spMkLst>
        </pc:spChg>
        <pc:spChg chg="add mod">
          <ac:chgData name="fatimajaffar" userId="5d256bc2-190a-4f90-92b4-e1cc45f1db47" providerId="ADAL" clId="{B8EA4DC0-5A9D-48C7-BC16-874D3B41CB31}" dt="2024-09-10T05:08:23.003" v="435"/>
          <ac:spMkLst>
            <pc:docMk/>
            <pc:sldMk cId="3446293086" sldId="266"/>
            <ac:spMk id="6" creationId="{CAE8BF21-6148-C4F0-0AEC-C5F6ACBE7053}"/>
          </ac:spMkLst>
        </pc:spChg>
        <pc:spChg chg="add mod">
          <ac:chgData name="fatimajaffar" userId="5d256bc2-190a-4f90-92b4-e1cc45f1db47" providerId="ADAL" clId="{B8EA4DC0-5A9D-48C7-BC16-874D3B41CB31}" dt="2024-09-10T05:37:40.368" v="706" actId="26606"/>
          <ac:spMkLst>
            <pc:docMk/>
            <pc:sldMk cId="3446293086" sldId="266"/>
            <ac:spMk id="7" creationId="{C646C768-B2D4-F359-ED25-806183A027E0}"/>
          </ac:spMkLst>
        </pc:spChg>
        <pc:picChg chg="add mod">
          <ac:chgData name="fatimajaffar" userId="5d256bc2-190a-4f90-92b4-e1cc45f1db47" providerId="ADAL" clId="{B8EA4DC0-5A9D-48C7-BC16-874D3B41CB31}" dt="2024-09-10T05:37:40.368" v="706" actId="26606"/>
          <ac:picMkLst>
            <pc:docMk/>
            <pc:sldMk cId="3446293086" sldId="266"/>
            <ac:picMk id="10244" creationId="{90D1A447-49BF-74C6-42B5-F26C63BBF7B2}"/>
          </ac:picMkLst>
        </pc:picChg>
        <pc:picChg chg="add mod">
          <ac:chgData name="fatimajaffar" userId="5d256bc2-190a-4f90-92b4-e1cc45f1db47" providerId="ADAL" clId="{B8EA4DC0-5A9D-48C7-BC16-874D3B41CB31}" dt="2024-09-10T05:37:40.368" v="706" actId="26606"/>
          <ac:picMkLst>
            <pc:docMk/>
            <pc:sldMk cId="3446293086" sldId="266"/>
            <ac:picMk id="10246" creationId="{8BD3150D-3E6B-D5E1-4D03-EFC5E927F6ED}"/>
          </ac:picMkLst>
        </pc:picChg>
      </pc:sldChg>
      <pc:sldChg chg="addSp delSp modSp new mod">
        <pc:chgData name="fatimajaffar" userId="5d256bc2-190a-4f90-92b4-e1cc45f1db47" providerId="ADAL" clId="{B8EA4DC0-5A9D-48C7-BC16-874D3B41CB31}" dt="2024-09-10T05:10:08.934" v="468" actId="1076"/>
        <pc:sldMkLst>
          <pc:docMk/>
          <pc:sldMk cId="1526744205" sldId="267"/>
        </pc:sldMkLst>
        <pc:spChg chg="mod">
          <ac:chgData name="fatimajaffar" userId="5d256bc2-190a-4f90-92b4-e1cc45f1db47" providerId="ADAL" clId="{B8EA4DC0-5A9D-48C7-BC16-874D3B41CB31}" dt="2024-09-10T05:09:59.675" v="467" actId="1076"/>
          <ac:spMkLst>
            <pc:docMk/>
            <pc:sldMk cId="1526744205" sldId="267"/>
            <ac:spMk id="2" creationId="{8E063EA3-BAF2-15A0-DB3C-2477A9E14837}"/>
          </ac:spMkLst>
        </pc:spChg>
        <pc:spChg chg="del">
          <ac:chgData name="fatimajaffar" userId="5d256bc2-190a-4f90-92b4-e1cc45f1db47" providerId="ADAL" clId="{B8EA4DC0-5A9D-48C7-BC16-874D3B41CB31}" dt="2024-09-10T05:08:55.566" v="445"/>
          <ac:spMkLst>
            <pc:docMk/>
            <pc:sldMk cId="1526744205" sldId="267"/>
            <ac:spMk id="3" creationId="{409B028A-172D-76D6-F3CE-3ED210058671}"/>
          </ac:spMkLst>
        </pc:spChg>
        <pc:spChg chg="mod">
          <ac:chgData name="fatimajaffar" userId="5d256bc2-190a-4f90-92b4-e1cc45f1db47" providerId="ADAL" clId="{B8EA4DC0-5A9D-48C7-BC16-874D3B41CB31}" dt="2024-09-10T05:09:42.037" v="462" actId="1076"/>
          <ac:spMkLst>
            <pc:docMk/>
            <pc:sldMk cId="1526744205" sldId="267"/>
            <ac:spMk id="4" creationId="{C5D54161-C5AA-4C58-93D5-C12598FB638F}"/>
          </ac:spMkLst>
        </pc:spChg>
        <pc:spChg chg="add mod">
          <ac:chgData name="fatimajaffar" userId="5d256bc2-190a-4f90-92b4-e1cc45f1db47" providerId="ADAL" clId="{B8EA4DC0-5A9D-48C7-BC16-874D3B41CB31}" dt="2024-09-10T05:10:08.934" v="468" actId="1076"/>
          <ac:spMkLst>
            <pc:docMk/>
            <pc:sldMk cId="1526744205" sldId="267"/>
            <ac:spMk id="6" creationId="{A3B4B1A7-6EB7-A1A4-C0C1-11F2237E8FE8}"/>
          </ac:spMkLst>
        </pc:spChg>
      </pc:sldChg>
      <pc:sldChg chg="modSp new mod">
        <pc:chgData name="fatimajaffar" userId="5d256bc2-190a-4f90-92b4-e1cc45f1db47" providerId="ADAL" clId="{B8EA4DC0-5A9D-48C7-BC16-874D3B41CB31}" dt="2024-09-10T05:10:30.794" v="475" actId="403"/>
        <pc:sldMkLst>
          <pc:docMk/>
          <pc:sldMk cId="1431318720" sldId="268"/>
        </pc:sldMkLst>
        <pc:spChg chg="mod">
          <ac:chgData name="fatimajaffar" userId="5d256bc2-190a-4f90-92b4-e1cc45f1db47" providerId="ADAL" clId="{B8EA4DC0-5A9D-48C7-BC16-874D3B41CB31}" dt="2024-09-10T05:10:26.334" v="473" actId="20577"/>
          <ac:spMkLst>
            <pc:docMk/>
            <pc:sldMk cId="1431318720" sldId="268"/>
            <ac:spMk id="2" creationId="{811CF0AE-36A8-75C4-A20D-30632E329B52}"/>
          </ac:spMkLst>
        </pc:spChg>
        <pc:spChg chg="mod">
          <ac:chgData name="fatimajaffar" userId="5d256bc2-190a-4f90-92b4-e1cc45f1db47" providerId="ADAL" clId="{B8EA4DC0-5A9D-48C7-BC16-874D3B41CB31}" dt="2024-09-10T05:10:30.794" v="475" actId="403"/>
          <ac:spMkLst>
            <pc:docMk/>
            <pc:sldMk cId="1431318720" sldId="268"/>
            <ac:spMk id="3" creationId="{7A5A507D-AD02-3DA5-67A4-4C3A7AFB0905}"/>
          </ac:spMkLst>
        </pc:spChg>
      </pc:sldChg>
      <pc:sldChg chg="addSp modSp new mod">
        <pc:chgData name="fatimajaffar" userId="5d256bc2-190a-4f90-92b4-e1cc45f1db47" providerId="ADAL" clId="{B8EA4DC0-5A9D-48C7-BC16-874D3B41CB31}" dt="2024-09-10T05:41:58.250" v="716" actId="14100"/>
        <pc:sldMkLst>
          <pc:docMk/>
          <pc:sldMk cId="4277941716" sldId="269"/>
        </pc:sldMkLst>
        <pc:spChg chg="mod">
          <ac:chgData name="fatimajaffar" userId="5d256bc2-190a-4f90-92b4-e1cc45f1db47" providerId="ADAL" clId="{B8EA4DC0-5A9D-48C7-BC16-874D3B41CB31}" dt="2024-09-10T05:11:01.934" v="482" actId="20577"/>
          <ac:spMkLst>
            <pc:docMk/>
            <pc:sldMk cId="4277941716" sldId="269"/>
            <ac:spMk id="2" creationId="{A2D9DFB7-1E53-F22C-5DF4-49837CD20CAD}"/>
          </ac:spMkLst>
        </pc:spChg>
        <pc:spChg chg="mod">
          <ac:chgData name="fatimajaffar" userId="5d256bc2-190a-4f90-92b4-e1cc45f1db47" providerId="ADAL" clId="{B8EA4DC0-5A9D-48C7-BC16-874D3B41CB31}" dt="2024-09-10T05:41:54.292" v="714" actId="20577"/>
          <ac:spMkLst>
            <pc:docMk/>
            <pc:sldMk cId="4277941716" sldId="269"/>
            <ac:spMk id="3" creationId="{5DCEDD1C-73CE-6446-B982-5EF83EA58737}"/>
          </ac:spMkLst>
        </pc:spChg>
        <pc:picChg chg="add mod">
          <ac:chgData name="fatimajaffar" userId="5d256bc2-190a-4f90-92b4-e1cc45f1db47" providerId="ADAL" clId="{B8EA4DC0-5A9D-48C7-BC16-874D3B41CB31}" dt="2024-09-10T05:41:58.250" v="716" actId="14100"/>
          <ac:picMkLst>
            <pc:docMk/>
            <pc:sldMk cId="4277941716" sldId="269"/>
            <ac:picMk id="23554" creationId="{634664CE-8928-4776-1B65-EB978881F177}"/>
          </ac:picMkLst>
        </pc:picChg>
      </pc:sldChg>
      <pc:sldChg chg="addSp modSp new mod">
        <pc:chgData name="fatimajaffar" userId="5d256bc2-190a-4f90-92b4-e1cc45f1db47" providerId="ADAL" clId="{B8EA4DC0-5A9D-48C7-BC16-874D3B41CB31}" dt="2024-09-10T05:48:18.574" v="749" actId="1076"/>
        <pc:sldMkLst>
          <pc:docMk/>
          <pc:sldMk cId="3053860088" sldId="270"/>
        </pc:sldMkLst>
        <pc:spChg chg="mod">
          <ac:chgData name="fatimajaffar" userId="5d256bc2-190a-4f90-92b4-e1cc45f1db47" providerId="ADAL" clId="{B8EA4DC0-5A9D-48C7-BC16-874D3B41CB31}" dt="2024-09-10T05:11:18.341" v="484"/>
          <ac:spMkLst>
            <pc:docMk/>
            <pc:sldMk cId="3053860088" sldId="270"/>
            <ac:spMk id="2" creationId="{240B799A-0CC7-FC2A-0588-990814A05EEE}"/>
          </ac:spMkLst>
        </pc:spChg>
        <pc:spChg chg="mod">
          <ac:chgData name="fatimajaffar" userId="5d256bc2-190a-4f90-92b4-e1cc45f1db47" providerId="ADAL" clId="{B8EA4DC0-5A9D-48C7-BC16-874D3B41CB31}" dt="2024-09-10T05:48:16.139" v="747" actId="1076"/>
          <ac:spMkLst>
            <pc:docMk/>
            <pc:sldMk cId="3053860088" sldId="270"/>
            <ac:spMk id="3" creationId="{0FEE705D-EE91-27B2-268B-8CA4D81DBFA1}"/>
          </ac:spMkLst>
        </pc:spChg>
        <pc:picChg chg="add mod">
          <ac:chgData name="fatimajaffar" userId="5d256bc2-190a-4f90-92b4-e1cc45f1db47" providerId="ADAL" clId="{B8EA4DC0-5A9D-48C7-BC16-874D3B41CB31}" dt="2024-09-10T05:48:18.574" v="749" actId="1076"/>
          <ac:picMkLst>
            <pc:docMk/>
            <pc:sldMk cId="3053860088" sldId="270"/>
            <ac:picMk id="6" creationId="{7C7721FD-B09F-AB20-FF54-4EDFEC5BED44}"/>
          </ac:picMkLst>
        </pc:picChg>
      </pc:sldChg>
      <pc:sldChg chg="addSp delSp modSp new mod ord setBg">
        <pc:chgData name="fatimajaffar" userId="5d256bc2-190a-4f90-92b4-e1cc45f1db47" providerId="ADAL" clId="{B8EA4DC0-5A9D-48C7-BC16-874D3B41CB31}" dt="2024-09-10T05:51:00.951" v="768" actId="26606"/>
        <pc:sldMkLst>
          <pc:docMk/>
          <pc:sldMk cId="2365432086" sldId="271"/>
        </pc:sldMkLst>
        <pc:spChg chg="mod">
          <ac:chgData name="fatimajaffar" userId="5d256bc2-190a-4f90-92b4-e1cc45f1db47" providerId="ADAL" clId="{B8EA4DC0-5A9D-48C7-BC16-874D3B41CB31}" dt="2024-09-10T05:51:00.951" v="768" actId="26606"/>
          <ac:spMkLst>
            <pc:docMk/>
            <pc:sldMk cId="2365432086" sldId="271"/>
            <ac:spMk id="2" creationId="{B0294277-B8F3-A7FD-5A39-DD84D012BF00}"/>
          </ac:spMkLst>
        </pc:spChg>
        <pc:spChg chg="del">
          <ac:chgData name="fatimajaffar" userId="5d256bc2-190a-4f90-92b4-e1cc45f1db47" providerId="ADAL" clId="{B8EA4DC0-5A9D-48C7-BC16-874D3B41CB31}" dt="2024-09-10T05:11:53.966" v="490"/>
          <ac:spMkLst>
            <pc:docMk/>
            <pc:sldMk cId="2365432086" sldId="271"/>
            <ac:spMk id="3" creationId="{4C9AC5A4-629E-68D2-B36E-0487FCE6C63A}"/>
          </ac:spMkLst>
        </pc:spChg>
        <pc:spChg chg="mod">
          <ac:chgData name="fatimajaffar" userId="5d256bc2-190a-4f90-92b4-e1cc45f1db47" providerId="ADAL" clId="{B8EA4DC0-5A9D-48C7-BC16-874D3B41CB31}" dt="2024-09-10T05:51:00.951" v="768" actId="26606"/>
          <ac:spMkLst>
            <pc:docMk/>
            <pc:sldMk cId="2365432086" sldId="271"/>
            <ac:spMk id="4" creationId="{BD395813-F9C0-2A35-DD0B-2DA75FFF88B7}"/>
          </ac:spMkLst>
        </pc:spChg>
        <pc:spChg chg="mod">
          <ac:chgData name="fatimajaffar" userId="5d256bc2-190a-4f90-92b4-e1cc45f1db47" providerId="ADAL" clId="{B8EA4DC0-5A9D-48C7-BC16-874D3B41CB31}" dt="2024-09-10T05:51:00.951" v="768" actId="26606"/>
          <ac:spMkLst>
            <pc:docMk/>
            <pc:sldMk cId="2365432086" sldId="271"/>
            <ac:spMk id="5" creationId="{CC3C9754-9E6E-C06D-04D0-C5EA5898FC5E}"/>
          </ac:spMkLst>
        </pc:spChg>
        <pc:spChg chg="add mod ord">
          <ac:chgData name="fatimajaffar" userId="5d256bc2-190a-4f90-92b4-e1cc45f1db47" providerId="ADAL" clId="{B8EA4DC0-5A9D-48C7-BC16-874D3B41CB31}" dt="2024-09-10T05:51:00.951" v="768" actId="26606"/>
          <ac:spMkLst>
            <pc:docMk/>
            <pc:sldMk cId="2365432086" sldId="271"/>
            <ac:spMk id="6" creationId="{FA988ED8-E3A2-D26A-50C3-1E27B513B87E}"/>
          </ac:spMkLst>
        </pc:spChg>
        <pc:grpChg chg="add del">
          <ac:chgData name="fatimajaffar" userId="5d256bc2-190a-4f90-92b4-e1cc45f1db47" providerId="ADAL" clId="{B8EA4DC0-5A9D-48C7-BC16-874D3B41CB31}" dt="2024-09-10T05:50:59.696" v="767" actId="26606"/>
          <ac:grpSpMkLst>
            <pc:docMk/>
            <pc:sldMk cId="2365432086" sldId="271"/>
            <ac:grpSpMk id="12300" creationId="{8C07AEC9-9EAB-4BFE-9E8B-0A88819AF0BC}"/>
          </ac:grpSpMkLst>
        </pc:grpChg>
        <pc:grpChg chg="add del">
          <ac:chgData name="fatimajaffar" userId="5d256bc2-190a-4f90-92b4-e1cc45f1db47" providerId="ADAL" clId="{B8EA4DC0-5A9D-48C7-BC16-874D3B41CB31}" dt="2024-09-10T05:50:59.696" v="767" actId="26606"/>
          <ac:grpSpMkLst>
            <pc:docMk/>
            <pc:sldMk cId="2365432086" sldId="271"/>
            <ac:grpSpMk id="12382" creationId="{27B2EBE5-458B-4D53-9B88-ED83CFF1A20D}"/>
          </ac:grpSpMkLst>
        </pc:grpChg>
        <pc:picChg chg="add del mod">
          <ac:chgData name="fatimajaffar" userId="5d256bc2-190a-4f90-92b4-e1cc45f1db47" providerId="ADAL" clId="{B8EA4DC0-5A9D-48C7-BC16-874D3B41CB31}" dt="2024-09-10T05:50:03.186" v="760" actId="478"/>
          <ac:picMkLst>
            <pc:docMk/>
            <pc:sldMk cId="2365432086" sldId="271"/>
            <ac:picMk id="12291" creationId="{32E89CFD-8346-7822-5C6C-FA24A1E361EE}"/>
          </ac:picMkLst>
        </pc:picChg>
        <pc:picChg chg="add mod ord">
          <ac:chgData name="fatimajaffar" userId="5d256bc2-190a-4f90-92b4-e1cc45f1db47" providerId="ADAL" clId="{B8EA4DC0-5A9D-48C7-BC16-874D3B41CB31}" dt="2024-09-10T05:51:00.951" v="768" actId="26606"/>
          <ac:picMkLst>
            <pc:docMk/>
            <pc:sldMk cId="2365432086" sldId="271"/>
            <ac:picMk id="12293" creationId="{1F31EC83-7B60-2DCD-0968-2405A9304F0E}"/>
          </ac:picMkLst>
        </pc:picChg>
        <pc:picChg chg="add mod ord">
          <ac:chgData name="fatimajaffar" userId="5d256bc2-190a-4f90-92b4-e1cc45f1db47" providerId="ADAL" clId="{B8EA4DC0-5A9D-48C7-BC16-874D3B41CB31}" dt="2024-09-10T05:51:00.951" v="768" actId="26606"/>
          <ac:picMkLst>
            <pc:docMk/>
            <pc:sldMk cId="2365432086" sldId="271"/>
            <ac:picMk id="12295" creationId="{0A7A089D-184D-F3FF-4859-F7DB919420F4}"/>
          </ac:picMkLst>
        </pc:picChg>
      </pc:sldChg>
      <pc:sldChg chg="addSp delSp modSp new mod">
        <pc:chgData name="fatimajaffar" userId="5d256bc2-190a-4f90-92b4-e1cc45f1db47" providerId="ADAL" clId="{B8EA4DC0-5A9D-48C7-BC16-874D3B41CB31}" dt="2024-09-10T05:51:21.258" v="773" actId="14100"/>
        <pc:sldMkLst>
          <pc:docMk/>
          <pc:sldMk cId="332876169" sldId="272"/>
        </pc:sldMkLst>
        <pc:spChg chg="mod">
          <ac:chgData name="fatimajaffar" userId="5d256bc2-190a-4f90-92b4-e1cc45f1db47" providerId="ADAL" clId="{B8EA4DC0-5A9D-48C7-BC16-874D3B41CB31}" dt="2024-09-10T05:12:13.411" v="497"/>
          <ac:spMkLst>
            <pc:docMk/>
            <pc:sldMk cId="332876169" sldId="272"/>
            <ac:spMk id="2" creationId="{BED8DA79-8FE9-67A7-6668-F9305541DD9E}"/>
          </ac:spMkLst>
        </pc:spChg>
        <pc:spChg chg="del">
          <ac:chgData name="fatimajaffar" userId="5d256bc2-190a-4f90-92b4-e1cc45f1db47" providerId="ADAL" clId="{B8EA4DC0-5A9D-48C7-BC16-874D3B41CB31}" dt="2024-09-10T05:12:24.533" v="498"/>
          <ac:spMkLst>
            <pc:docMk/>
            <pc:sldMk cId="332876169" sldId="272"/>
            <ac:spMk id="3" creationId="{5DB149EF-B589-1AC6-30E4-13368C6DC5E4}"/>
          </ac:spMkLst>
        </pc:spChg>
        <pc:spChg chg="add mod">
          <ac:chgData name="fatimajaffar" userId="5d256bc2-190a-4f90-92b4-e1cc45f1db47" providerId="ADAL" clId="{B8EA4DC0-5A9D-48C7-BC16-874D3B41CB31}" dt="2024-09-10T05:51:21.258" v="773" actId="14100"/>
          <ac:spMkLst>
            <pc:docMk/>
            <pc:sldMk cId="332876169" sldId="272"/>
            <ac:spMk id="6" creationId="{1E67C42F-9ACB-ECBA-EBBC-408AA31BEEBF}"/>
          </ac:spMkLst>
        </pc:spChg>
      </pc:sldChg>
      <pc:sldChg chg="addSp delSp modSp new mod setBg modAnim">
        <pc:chgData name="fatimajaffar" userId="5d256bc2-190a-4f90-92b4-e1cc45f1db47" providerId="ADAL" clId="{B8EA4DC0-5A9D-48C7-BC16-874D3B41CB31}" dt="2024-09-10T05:52:59.802" v="787"/>
        <pc:sldMkLst>
          <pc:docMk/>
          <pc:sldMk cId="2581387786" sldId="273"/>
        </pc:sldMkLst>
        <pc:spChg chg="mod">
          <ac:chgData name="fatimajaffar" userId="5d256bc2-190a-4f90-92b4-e1cc45f1db47" providerId="ADAL" clId="{B8EA4DC0-5A9D-48C7-BC16-874D3B41CB31}" dt="2024-09-10T05:52:40.522" v="784" actId="26606"/>
          <ac:spMkLst>
            <pc:docMk/>
            <pc:sldMk cId="2581387786" sldId="273"/>
            <ac:spMk id="2" creationId="{29979C61-6715-BFA8-6F61-536E3B9F07B7}"/>
          </ac:spMkLst>
        </pc:spChg>
        <pc:spChg chg="del">
          <ac:chgData name="fatimajaffar" userId="5d256bc2-190a-4f90-92b4-e1cc45f1db47" providerId="ADAL" clId="{B8EA4DC0-5A9D-48C7-BC16-874D3B41CB31}" dt="2024-09-10T05:12:41.147" v="501"/>
          <ac:spMkLst>
            <pc:docMk/>
            <pc:sldMk cId="2581387786" sldId="273"/>
            <ac:spMk id="3" creationId="{B4C4C131-B896-BF58-B5C5-2FD4D00AC0FC}"/>
          </ac:spMkLst>
        </pc:spChg>
        <pc:spChg chg="mod ord">
          <ac:chgData name="fatimajaffar" userId="5d256bc2-190a-4f90-92b4-e1cc45f1db47" providerId="ADAL" clId="{B8EA4DC0-5A9D-48C7-BC16-874D3B41CB31}" dt="2024-09-10T05:52:40.522" v="784" actId="26606"/>
          <ac:spMkLst>
            <pc:docMk/>
            <pc:sldMk cId="2581387786" sldId="273"/>
            <ac:spMk id="4" creationId="{69EB8679-565D-F63A-097E-7A014DD593F8}"/>
          </ac:spMkLst>
        </pc:spChg>
        <pc:spChg chg="mod ord">
          <ac:chgData name="fatimajaffar" userId="5d256bc2-190a-4f90-92b4-e1cc45f1db47" providerId="ADAL" clId="{B8EA4DC0-5A9D-48C7-BC16-874D3B41CB31}" dt="2024-09-10T05:52:40.522" v="784" actId="26606"/>
          <ac:spMkLst>
            <pc:docMk/>
            <pc:sldMk cId="2581387786" sldId="273"/>
            <ac:spMk id="5" creationId="{65FE40C9-836E-46DD-4A56-C42D4B891F5E}"/>
          </ac:spMkLst>
        </pc:spChg>
        <pc:spChg chg="add mod ord">
          <ac:chgData name="fatimajaffar" userId="5d256bc2-190a-4f90-92b4-e1cc45f1db47" providerId="ADAL" clId="{B8EA4DC0-5A9D-48C7-BC16-874D3B41CB31}" dt="2024-09-10T05:52:40.522" v="784" actId="26606"/>
          <ac:spMkLst>
            <pc:docMk/>
            <pc:sldMk cId="2581387786" sldId="273"/>
            <ac:spMk id="6" creationId="{E27B5882-8CE4-9062-2025-78CA7CC744ED}"/>
          </ac:spMkLst>
        </pc:spChg>
        <pc:grpChg chg="add">
          <ac:chgData name="fatimajaffar" userId="5d256bc2-190a-4f90-92b4-e1cc45f1db47" providerId="ADAL" clId="{B8EA4DC0-5A9D-48C7-BC16-874D3B41CB31}" dt="2024-09-10T05:52:40.522" v="784" actId="26606"/>
          <ac:grpSpMkLst>
            <pc:docMk/>
            <pc:sldMk cId="2581387786" sldId="273"/>
            <ac:grpSpMk id="14348" creationId="{9624C10F-3412-42CA-B46B-72A5ACF307D9}"/>
          </ac:grpSpMkLst>
        </pc:grpChg>
        <pc:grpChg chg="add">
          <ac:chgData name="fatimajaffar" userId="5d256bc2-190a-4f90-92b4-e1cc45f1db47" providerId="ADAL" clId="{B8EA4DC0-5A9D-48C7-BC16-874D3B41CB31}" dt="2024-09-10T05:52:40.522" v="784" actId="26606"/>
          <ac:grpSpMkLst>
            <pc:docMk/>
            <pc:sldMk cId="2581387786" sldId="273"/>
            <ac:grpSpMk id="14430" creationId="{FE5720EF-51BD-4BC1-84B2-665FC03103B2}"/>
          </ac:grpSpMkLst>
        </pc:grpChg>
        <pc:grpChg chg="add">
          <ac:chgData name="fatimajaffar" userId="5d256bc2-190a-4f90-92b4-e1cc45f1db47" providerId="ADAL" clId="{B8EA4DC0-5A9D-48C7-BC16-874D3B41CB31}" dt="2024-09-10T05:52:40.522" v="784" actId="26606"/>
          <ac:grpSpMkLst>
            <pc:docMk/>
            <pc:sldMk cId="2581387786" sldId="273"/>
            <ac:grpSpMk id="14512" creationId="{F0C43330-BBB4-451D-B456-412D2DFC2D49}"/>
          </ac:grpSpMkLst>
        </pc:grpChg>
        <pc:picChg chg="add mod ord">
          <ac:chgData name="fatimajaffar" userId="5d256bc2-190a-4f90-92b4-e1cc45f1db47" providerId="ADAL" clId="{B8EA4DC0-5A9D-48C7-BC16-874D3B41CB31}" dt="2024-09-10T05:52:40.522" v="784" actId="26606"/>
          <ac:picMkLst>
            <pc:docMk/>
            <pc:sldMk cId="2581387786" sldId="273"/>
            <ac:picMk id="14339" creationId="{0F223D49-C3F3-4E3B-C618-9F5E6B6BAD8B}"/>
          </ac:picMkLst>
        </pc:picChg>
        <pc:picChg chg="add mod ord">
          <ac:chgData name="fatimajaffar" userId="5d256bc2-190a-4f90-92b4-e1cc45f1db47" providerId="ADAL" clId="{B8EA4DC0-5A9D-48C7-BC16-874D3B41CB31}" dt="2024-09-10T05:52:40.522" v="784" actId="26606"/>
          <ac:picMkLst>
            <pc:docMk/>
            <pc:sldMk cId="2581387786" sldId="273"/>
            <ac:picMk id="14341" creationId="{C661FF1D-C9B1-760A-B280-0147B30A2961}"/>
          </ac:picMkLst>
        </pc:picChg>
        <pc:picChg chg="add mod">
          <ac:chgData name="fatimajaffar" userId="5d256bc2-190a-4f90-92b4-e1cc45f1db47" providerId="ADAL" clId="{B8EA4DC0-5A9D-48C7-BC16-874D3B41CB31}" dt="2024-09-10T05:52:40.522" v="784" actId="26606"/>
          <ac:picMkLst>
            <pc:docMk/>
            <pc:sldMk cId="2581387786" sldId="273"/>
            <ac:picMk id="14343" creationId="{2620D4F0-811C-0A62-9B5D-CCC28D4EFCAC}"/>
          </ac:picMkLst>
        </pc:picChg>
      </pc:sldChg>
      <pc:sldChg chg="modSp new mod modAnim">
        <pc:chgData name="fatimajaffar" userId="5d256bc2-190a-4f90-92b4-e1cc45f1db47" providerId="ADAL" clId="{B8EA4DC0-5A9D-48C7-BC16-874D3B41CB31}" dt="2024-09-10T05:53:22.919" v="792" actId="403"/>
        <pc:sldMkLst>
          <pc:docMk/>
          <pc:sldMk cId="3635338201" sldId="274"/>
        </pc:sldMkLst>
        <pc:spChg chg="mod">
          <ac:chgData name="fatimajaffar" userId="5d256bc2-190a-4f90-92b4-e1cc45f1db47" providerId="ADAL" clId="{B8EA4DC0-5A9D-48C7-BC16-874D3B41CB31}" dt="2024-09-10T05:12:49.853" v="503"/>
          <ac:spMkLst>
            <pc:docMk/>
            <pc:sldMk cId="3635338201" sldId="274"/>
            <ac:spMk id="2" creationId="{24323E61-8054-5D95-BDA6-26F155821B4F}"/>
          </ac:spMkLst>
        </pc:spChg>
        <pc:spChg chg="mod">
          <ac:chgData name="fatimajaffar" userId="5d256bc2-190a-4f90-92b4-e1cc45f1db47" providerId="ADAL" clId="{B8EA4DC0-5A9D-48C7-BC16-874D3B41CB31}" dt="2024-09-10T05:53:22.919" v="792" actId="403"/>
          <ac:spMkLst>
            <pc:docMk/>
            <pc:sldMk cId="3635338201" sldId="274"/>
            <ac:spMk id="3" creationId="{54C18EF1-5BD2-B52B-B266-C1AF7E5B3F65}"/>
          </ac:spMkLst>
        </pc:spChg>
      </pc:sldChg>
      <pc:sldChg chg="addSp delSp modSp new mod setBg">
        <pc:chgData name="fatimajaffar" userId="5d256bc2-190a-4f90-92b4-e1cc45f1db47" providerId="ADAL" clId="{B8EA4DC0-5A9D-48C7-BC16-874D3B41CB31}" dt="2024-09-10T05:54:33.178" v="802" actId="403"/>
        <pc:sldMkLst>
          <pc:docMk/>
          <pc:sldMk cId="2796667544" sldId="275"/>
        </pc:sldMkLst>
        <pc:spChg chg="mod">
          <ac:chgData name="fatimajaffar" userId="5d256bc2-190a-4f90-92b4-e1cc45f1db47" providerId="ADAL" clId="{B8EA4DC0-5A9D-48C7-BC16-874D3B41CB31}" dt="2024-09-10T05:54:21.135" v="799" actId="26606"/>
          <ac:spMkLst>
            <pc:docMk/>
            <pc:sldMk cId="2796667544" sldId="275"/>
            <ac:spMk id="2" creationId="{9424C8B7-88C2-627C-ECA2-DA70A4AF0850}"/>
          </ac:spMkLst>
        </pc:spChg>
        <pc:spChg chg="del">
          <ac:chgData name="fatimajaffar" userId="5d256bc2-190a-4f90-92b4-e1cc45f1db47" providerId="ADAL" clId="{B8EA4DC0-5A9D-48C7-BC16-874D3B41CB31}" dt="2024-09-10T05:13:16.466" v="507"/>
          <ac:spMkLst>
            <pc:docMk/>
            <pc:sldMk cId="2796667544" sldId="275"/>
            <ac:spMk id="3" creationId="{06CB6120-925E-4ADA-4119-3C17AD7A4050}"/>
          </ac:spMkLst>
        </pc:spChg>
        <pc:spChg chg="mod">
          <ac:chgData name="fatimajaffar" userId="5d256bc2-190a-4f90-92b4-e1cc45f1db47" providerId="ADAL" clId="{B8EA4DC0-5A9D-48C7-BC16-874D3B41CB31}" dt="2024-09-10T05:54:21.135" v="799" actId="26606"/>
          <ac:spMkLst>
            <pc:docMk/>
            <pc:sldMk cId="2796667544" sldId="275"/>
            <ac:spMk id="4" creationId="{62C82FF2-934C-0EAB-1A2C-51584D52B9E7}"/>
          </ac:spMkLst>
        </pc:spChg>
        <pc:spChg chg="mod">
          <ac:chgData name="fatimajaffar" userId="5d256bc2-190a-4f90-92b4-e1cc45f1db47" providerId="ADAL" clId="{B8EA4DC0-5A9D-48C7-BC16-874D3B41CB31}" dt="2024-09-10T05:54:21.135" v="799" actId="26606"/>
          <ac:spMkLst>
            <pc:docMk/>
            <pc:sldMk cId="2796667544" sldId="275"/>
            <ac:spMk id="5" creationId="{59788B65-75AD-BE13-DF17-2434821D13D6}"/>
          </ac:spMkLst>
        </pc:spChg>
        <pc:spChg chg="add mod ord">
          <ac:chgData name="fatimajaffar" userId="5d256bc2-190a-4f90-92b4-e1cc45f1db47" providerId="ADAL" clId="{B8EA4DC0-5A9D-48C7-BC16-874D3B41CB31}" dt="2024-09-10T05:54:33.178" v="802" actId="403"/>
          <ac:spMkLst>
            <pc:docMk/>
            <pc:sldMk cId="2796667544" sldId="275"/>
            <ac:spMk id="6" creationId="{CE4EA5BA-AD02-048B-E5DB-6599DD9A13A1}"/>
          </ac:spMkLst>
        </pc:spChg>
        <pc:spChg chg="add mod">
          <ac:chgData name="fatimajaffar" userId="5d256bc2-190a-4f90-92b4-e1cc45f1db47" providerId="ADAL" clId="{B8EA4DC0-5A9D-48C7-BC16-874D3B41CB31}" dt="2024-09-10T05:53:38.743" v="796"/>
          <ac:spMkLst>
            <pc:docMk/>
            <pc:sldMk cId="2796667544" sldId="275"/>
            <ac:spMk id="7" creationId="{F222F746-C530-A50F-CD96-40DDDE55CD6C}"/>
          </ac:spMkLst>
        </pc:spChg>
        <pc:picChg chg="add mod">
          <ac:chgData name="fatimajaffar" userId="5d256bc2-190a-4f90-92b4-e1cc45f1db47" providerId="ADAL" clId="{B8EA4DC0-5A9D-48C7-BC16-874D3B41CB31}" dt="2024-09-10T05:54:21.135" v="799" actId="26606"/>
          <ac:picMkLst>
            <pc:docMk/>
            <pc:sldMk cId="2796667544" sldId="275"/>
            <ac:picMk id="15363" creationId="{DEE61B00-9286-824A-2D39-0BB40CB4CA2A}"/>
          </ac:picMkLst>
        </pc:picChg>
      </pc:sldChg>
      <pc:sldChg chg="addSp delSp modSp new mod">
        <pc:chgData name="fatimajaffar" userId="5d256bc2-190a-4f90-92b4-e1cc45f1db47" providerId="ADAL" clId="{B8EA4DC0-5A9D-48C7-BC16-874D3B41CB31}" dt="2024-09-10T05:57:08.492" v="823" actId="1076"/>
        <pc:sldMkLst>
          <pc:docMk/>
          <pc:sldMk cId="401801936" sldId="276"/>
        </pc:sldMkLst>
        <pc:spChg chg="mod">
          <ac:chgData name="fatimajaffar" userId="5d256bc2-190a-4f90-92b4-e1cc45f1db47" providerId="ADAL" clId="{B8EA4DC0-5A9D-48C7-BC16-874D3B41CB31}" dt="2024-09-10T05:13:26.534" v="509"/>
          <ac:spMkLst>
            <pc:docMk/>
            <pc:sldMk cId="401801936" sldId="276"/>
            <ac:spMk id="2" creationId="{BDF29619-C800-D48C-DC40-F2409951DEAE}"/>
          </ac:spMkLst>
        </pc:spChg>
        <pc:spChg chg="del">
          <ac:chgData name="fatimajaffar" userId="5d256bc2-190a-4f90-92b4-e1cc45f1db47" providerId="ADAL" clId="{B8EA4DC0-5A9D-48C7-BC16-874D3B41CB31}" dt="2024-09-10T05:13:32.800" v="510"/>
          <ac:spMkLst>
            <pc:docMk/>
            <pc:sldMk cId="401801936" sldId="276"/>
            <ac:spMk id="3" creationId="{9CD914A9-2D6D-5A06-A76D-8E647A6293E9}"/>
          </ac:spMkLst>
        </pc:spChg>
        <pc:spChg chg="add mod">
          <ac:chgData name="fatimajaffar" userId="5d256bc2-190a-4f90-92b4-e1cc45f1db47" providerId="ADAL" clId="{B8EA4DC0-5A9D-48C7-BC16-874D3B41CB31}" dt="2024-09-10T05:56:17.936" v="816" actId="1076"/>
          <ac:spMkLst>
            <pc:docMk/>
            <pc:sldMk cId="401801936" sldId="276"/>
            <ac:spMk id="6" creationId="{27643B82-2C02-DA54-6913-23784B805E5E}"/>
          </ac:spMkLst>
        </pc:spChg>
        <pc:picChg chg="add mod">
          <ac:chgData name="fatimajaffar" userId="5d256bc2-190a-4f90-92b4-e1cc45f1db47" providerId="ADAL" clId="{B8EA4DC0-5A9D-48C7-BC16-874D3B41CB31}" dt="2024-09-10T05:57:06.976" v="822" actId="1076"/>
          <ac:picMkLst>
            <pc:docMk/>
            <pc:sldMk cId="401801936" sldId="276"/>
            <ac:picMk id="16387" creationId="{BBD9A028-B4FE-6C32-372F-BDF633A358AD}"/>
          </ac:picMkLst>
        </pc:picChg>
        <pc:picChg chg="add mod">
          <ac:chgData name="fatimajaffar" userId="5d256bc2-190a-4f90-92b4-e1cc45f1db47" providerId="ADAL" clId="{B8EA4DC0-5A9D-48C7-BC16-874D3B41CB31}" dt="2024-09-10T05:57:08.492" v="823" actId="1076"/>
          <ac:picMkLst>
            <pc:docMk/>
            <pc:sldMk cId="401801936" sldId="276"/>
            <ac:picMk id="16389" creationId="{6794E702-2012-DAA9-3CC3-80A4B5FCA82D}"/>
          </ac:picMkLst>
        </pc:picChg>
      </pc:sldChg>
      <pc:sldChg chg="addSp modSp new mod setBg">
        <pc:chgData name="fatimajaffar" userId="5d256bc2-190a-4f90-92b4-e1cc45f1db47" providerId="ADAL" clId="{B8EA4DC0-5A9D-48C7-BC16-874D3B41CB31}" dt="2024-09-10T05:59:19.889" v="833" actId="403"/>
        <pc:sldMkLst>
          <pc:docMk/>
          <pc:sldMk cId="4193929084" sldId="277"/>
        </pc:sldMkLst>
        <pc:spChg chg="mod">
          <ac:chgData name="fatimajaffar" userId="5d256bc2-190a-4f90-92b4-e1cc45f1db47" providerId="ADAL" clId="{B8EA4DC0-5A9D-48C7-BC16-874D3B41CB31}" dt="2024-09-10T05:59:02.848" v="829" actId="26606"/>
          <ac:spMkLst>
            <pc:docMk/>
            <pc:sldMk cId="4193929084" sldId="277"/>
            <ac:spMk id="2" creationId="{92D25588-8599-8372-E3D1-2144F7EDA489}"/>
          </ac:spMkLst>
        </pc:spChg>
        <pc:spChg chg="mod">
          <ac:chgData name="fatimajaffar" userId="5d256bc2-190a-4f90-92b4-e1cc45f1db47" providerId="ADAL" clId="{B8EA4DC0-5A9D-48C7-BC16-874D3B41CB31}" dt="2024-09-10T05:59:19.889" v="833" actId="403"/>
          <ac:spMkLst>
            <pc:docMk/>
            <pc:sldMk cId="4193929084" sldId="277"/>
            <ac:spMk id="3" creationId="{791558EC-4034-CC11-79FC-5CF2E583FD59}"/>
          </ac:spMkLst>
        </pc:spChg>
        <pc:spChg chg="mod">
          <ac:chgData name="fatimajaffar" userId="5d256bc2-190a-4f90-92b4-e1cc45f1db47" providerId="ADAL" clId="{B8EA4DC0-5A9D-48C7-BC16-874D3B41CB31}" dt="2024-09-10T05:59:02.848" v="829" actId="26606"/>
          <ac:spMkLst>
            <pc:docMk/>
            <pc:sldMk cId="4193929084" sldId="277"/>
            <ac:spMk id="4" creationId="{41ED20DA-0580-8539-6B0D-742D03DAC205}"/>
          </ac:spMkLst>
        </pc:spChg>
        <pc:spChg chg="mod">
          <ac:chgData name="fatimajaffar" userId="5d256bc2-190a-4f90-92b4-e1cc45f1db47" providerId="ADAL" clId="{B8EA4DC0-5A9D-48C7-BC16-874D3B41CB31}" dt="2024-09-10T05:59:02.848" v="829" actId="26606"/>
          <ac:spMkLst>
            <pc:docMk/>
            <pc:sldMk cId="4193929084" sldId="277"/>
            <ac:spMk id="5" creationId="{FB7D8712-4764-FD50-40E9-02A3C077D0C6}"/>
          </ac:spMkLst>
        </pc:spChg>
        <pc:picChg chg="add mod">
          <ac:chgData name="fatimajaffar" userId="5d256bc2-190a-4f90-92b4-e1cc45f1db47" providerId="ADAL" clId="{B8EA4DC0-5A9D-48C7-BC16-874D3B41CB31}" dt="2024-09-10T05:59:02.848" v="829" actId="26606"/>
          <ac:picMkLst>
            <pc:docMk/>
            <pc:sldMk cId="4193929084" sldId="277"/>
            <ac:picMk id="30722" creationId="{2940C5E0-4AC9-AB42-9B39-21A69FEDD875}"/>
          </ac:picMkLst>
        </pc:picChg>
      </pc:sldChg>
      <pc:sldChg chg="addSp modSp new mod setBg">
        <pc:chgData name="fatimajaffar" userId="5d256bc2-190a-4f90-92b4-e1cc45f1db47" providerId="ADAL" clId="{B8EA4DC0-5A9D-48C7-BC16-874D3B41CB31}" dt="2024-09-10T06:01:20.586" v="883" actId="403"/>
        <pc:sldMkLst>
          <pc:docMk/>
          <pc:sldMk cId="4207537530" sldId="278"/>
        </pc:sldMkLst>
        <pc:spChg chg="mod">
          <ac:chgData name="fatimajaffar" userId="5d256bc2-190a-4f90-92b4-e1cc45f1db47" providerId="ADAL" clId="{B8EA4DC0-5A9D-48C7-BC16-874D3B41CB31}" dt="2024-09-10T06:01:16.926" v="881" actId="26606"/>
          <ac:spMkLst>
            <pc:docMk/>
            <pc:sldMk cId="4207537530" sldId="278"/>
            <ac:spMk id="2" creationId="{FC8509BE-0B99-4BF5-5192-9BEEC0B2B4FC}"/>
          </ac:spMkLst>
        </pc:spChg>
        <pc:spChg chg="mod">
          <ac:chgData name="fatimajaffar" userId="5d256bc2-190a-4f90-92b4-e1cc45f1db47" providerId="ADAL" clId="{B8EA4DC0-5A9D-48C7-BC16-874D3B41CB31}" dt="2024-09-10T06:01:20.586" v="883" actId="403"/>
          <ac:spMkLst>
            <pc:docMk/>
            <pc:sldMk cId="4207537530" sldId="278"/>
            <ac:spMk id="3" creationId="{DB00C3AC-7D49-D0CF-BFCD-8CCA2283FD1B}"/>
          </ac:spMkLst>
        </pc:spChg>
        <pc:spChg chg="mod">
          <ac:chgData name="fatimajaffar" userId="5d256bc2-190a-4f90-92b4-e1cc45f1db47" providerId="ADAL" clId="{B8EA4DC0-5A9D-48C7-BC16-874D3B41CB31}" dt="2024-09-10T06:01:16.926" v="881" actId="26606"/>
          <ac:spMkLst>
            <pc:docMk/>
            <pc:sldMk cId="4207537530" sldId="278"/>
            <ac:spMk id="4" creationId="{72B11CA6-4497-18AC-3288-850D5310FC5D}"/>
          </ac:spMkLst>
        </pc:spChg>
        <pc:spChg chg="mod">
          <ac:chgData name="fatimajaffar" userId="5d256bc2-190a-4f90-92b4-e1cc45f1db47" providerId="ADAL" clId="{B8EA4DC0-5A9D-48C7-BC16-874D3B41CB31}" dt="2024-09-10T06:01:16.926" v="881" actId="26606"/>
          <ac:spMkLst>
            <pc:docMk/>
            <pc:sldMk cId="4207537530" sldId="278"/>
            <ac:spMk id="5" creationId="{6D2649AA-CD5A-FE4A-9A1A-AC0C07D7B321}"/>
          </ac:spMkLst>
        </pc:spChg>
        <pc:picChg chg="add mod">
          <ac:chgData name="fatimajaffar" userId="5d256bc2-190a-4f90-92b4-e1cc45f1db47" providerId="ADAL" clId="{B8EA4DC0-5A9D-48C7-BC16-874D3B41CB31}" dt="2024-09-10T06:01:16.926" v="881" actId="26606"/>
          <ac:picMkLst>
            <pc:docMk/>
            <pc:sldMk cId="4207537530" sldId="278"/>
            <ac:picMk id="6" creationId="{06BA6541-B0C2-CC67-3177-5D1FE4E25724}"/>
          </ac:picMkLst>
        </pc:picChg>
      </pc:sldChg>
      <pc:sldChg chg="new del">
        <pc:chgData name="fatimajaffar" userId="5d256bc2-190a-4f90-92b4-e1cc45f1db47" providerId="ADAL" clId="{B8EA4DC0-5A9D-48C7-BC16-874D3B41CB31}" dt="2024-09-10T06:01:33.852" v="884" actId="47"/>
        <pc:sldMkLst>
          <pc:docMk/>
          <pc:sldMk cId="2207537366" sldId="279"/>
        </pc:sldMkLst>
      </pc:sldChg>
      <pc:sldChg chg="addSp modSp add mod modAnim">
        <pc:chgData name="fatimajaffar" userId="5d256bc2-190a-4f90-92b4-e1cc45f1db47" providerId="ADAL" clId="{B8EA4DC0-5A9D-48C7-BC16-874D3B41CB31}" dt="2024-09-10T07:13:41.081" v="892"/>
        <pc:sldMkLst>
          <pc:docMk/>
          <pc:sldMk cId="1401917271" sldId="280"/>
        </pc:sldMkLst>
        <pc:spChg chg="mod">
          <ac:chgData name="fatimajaffar" userId="5d256bc2-190a-4f90-92b4-e1cc45f1db47" providerId="ADAL" clId="{B8EA4DC0-5A9D-48C7-BC16-874D3B41CB31}" dt="2024-09-10T05:17:17.496" v="541" actId="1076"/>
          <ac:spMkLst>
            <pc:docMk/>
            <pc:sldMk cId="1401917271" sldId="280"/>
            <ac:spMk id="6" creationId="{3EB348D6-7253-E82A-F855-C730B2C9E454}"/>
          </ac:spMkLst>
        </pc:spChg>
        <pc:picChg chg="add mod ord">
          <ac:chgData name="fatimajaffar" userId="5d256bc2-190a-4f90-92b4-e1cc45f1db47" providerId="ADAL" clId="{B8EA4DC0-5A9D-48C7-BC16-874D3B41CB31}" dt="2024-09-10T05:17:27.637" v="543" actId="1076"/>
          <ac:picMkLst>
            <pc:docMk/>
            <pc:sldMk cId="1401917271" sldId="280"/>
            <ac:picMk id="3" creationId="{B31788A2-98A4-7223-12B2-07CDF0C41920}"/>
          </ac:picMkLst>
        </pc:picChg>
      </pc:sldChg>
      <pc:sldChg chg="addSp modSp add mod setBg modAnim">
        <pc:chgData name="fatimajaffar" userId="5d256bc2-190a-4f90-92b4-e1cc45f1db47" providerId="ADAL" clId="{B8EA4DC0-5A9D-48C7-BC16-874D3B41CB31}" dt="2024-09-10T07:13:50.216" v="893"/>
        <pc:sldMkLst>
          <pc:docMk/>
          <pc:sldMk cId="3199933882" sldId="281"/>
        </pc:sldMkLst>
        <pc:spChg chg="mod">
          <ac:chgData name="fatimajaffar" userId="5d256bc2-190a-4f90-92b4-e1cc45f1db47" providerId="ADAL" clId="{B8EA4DC0-5A9D-48C7-BC16-874D3B41CB31}" dt="2024-09-10T05:18:52.528" v="561" actId="26606"/>
          <ac:spMkLst>
            <pc:docMk/>
            <pc:sldMk cId="3199933882" sldId="281"/>
            <ac:spMk id="2" creationId="{6ED0C8D2-18EF-DD1E-C83A-8D58AFF1A846}"/>
          </ac:spMkLst>
        </pc:spChg>
        <pc:spChg chg="mod">
          <ac:chgData name="fatimajaffar" userId="5d256bc2-190a-4f90-92b4-e1cc45f1db47" providerId="ADAL" clId="{B8EA4DC0-5A9D-48C7-BC16-874D3B41CB31}" dt="2024-09-10T05:18:52.528" v="561" actId="26606"/>
          <ac:spMkLst>
            <pc:docMk/>
            <pc:sldMk cId="3199933882" sldId="281"/>
            <ac:spMk id="4" creationId="{B412B910-20A2-1C8C-788A-2C683D2FA2DA}"/>
          </ac:spMkLst>
        </pc:spChg>
        <pc:spChg chg="mod">
          <ac:chgData name="fatimajaffar" userId="5d256bc2-190a-4f90-92b4-e1cc45f1db47" providerId="ADAL" clId="{B8EA4DC0-5A9D-48C7-BC16-874D3B41CB31}" dt="2024-09-10T05:18:52.528" v="561" actId="26606"/>
          <ac:spMkLst>
            <pc:docMk/>
            <pc:sldMk cId="3199933882" sldId="281"/>
            <ac:spMk id="5" creationId="{B1721759-2F0A-75B5-9150-107FD2625A2B}"/>
          </ac:spMkLst>
        </pc:spChg>
        <pc:spChg chg="mod ord">
          <ac:chgData name="fatimajaffar" userId="5d256bc2-190a-4f90-92b4-e1cc45f1db47" providerId="ADAL" clId="{B8EA4DC0-5A9D-48C7-BC16-874D3B41CB31}" dt="2024-09-10T05:18:52.528" v="561" actId="26606"/>
          <ac:spMkLst>
            <pc:docMk/>
            <pc:sldMk cId="3199933882" sldId="281"/>
            <ac:spMk id="6" creationId="{3EB348D6-7253-E82A-F855-C730B2C9E454}"/>
          </ac:spMkLst>
        </pc:spChg>
        <pc:picChg chg="add mod">
          <ac:chgData name="fatimajaffar" userId="5d256bc2-190a-4f90-92b4-e1cc45f1db47" providerId="ADAL" clId="{B8EA4DC0-5A9D-48C7-BC16-874D3B41CB31}" dt="2024-09-10T05:18:52.528" v="561" actId="26606"/>
          <ac:picMkLst>
            <pc:docMk/>
            <pc:sldMk cId="3199933882" sldId="281"/>
            <ac:picMk id="3" creationId="{C21C94CF-40EE-8C37-B095-7A9B6D2BF7C2}"/>
          </ac:picMkLst>
        </pc:picChg>
      </pc:sldChg>
      <pc:sldChg chg="addSp modSp add mod setBg modAnim">
        <pc:chgData name="fatimajaffar" userId="5d256bc2-190a-4f90-92b4-e1cc45f1db47" providerId="ADAL" clId="{B8EA4DC0-5A9D-48C7-BC16-874D3B41CB31}" dt="2024-09-10T07:14:02.455" v="894"/>
        <pc:sldMkLst>
          <pc:docMk/>
          <pc:sldMk cId="2865086856" sldId="282"/>
        </pc:sldMkLst>
        <pc:spChg chg="mod">
          <ac:chgData name="fatimajaffar" userId="5d256bc2-190a-4f90-92b4-e1cc45f1db47" providerId="ADAL" clId="{B8EA4DC0-5A9D-48C7-BC16-874D3B41CB31}" dt="2024-09-10T05:19:29.209" v="566" actId="26606"/>
          <ac:spMkLst>
            <pc:docMk/>
            <pc:sldMk cId="2865086856" sldId="282"/>
            <ac:spMk id="2" creationId="{6ED0C8D2-18EF-DD1E-C83A-8D58AFF1A846}"/>
          </ac:spMkLst>
        </pc:spChg>
        <pc:spChg chg="mod ord">
          <ac:chgData name="fatimajaffar" userId="5d256bc2-190a-4f90-92b4-e1cc45f1db47" providerId="ADAL" clId="{B8EA4DC0-5A9D-48C7-BC16-874D3B41CB31}" dt="2024-09-10T05:19:29.209" v="566" actId="26606"/>
          <ac:spMkLst>
            <pc:docMk/>
            <pc:sldMk cId="2865086856" sldId="282"/>
            <ac:spMk id="4" creationId="{B412B910-20A2-1C8C-788A-2C683D2FA2DA}"/>
          </ac:spMkLst>
        </pc:spChg>
        <pc:spChg chg="mod ord">
          <ac:chgData name="fatimajaffar" userId="5d256bc2-190a-4f90-92b4-e1cc45f1db47" providerId="ADAL" clId="{B8EA4DC0-5A9D-48C7-BC16-874D3B41CB31}" dt="2024-09-10T05:19:29.209" v="566" actId="26606"/>
          <ac:spMkLst>
            <pc:docMk/>
            <pc:sldMk cId="2865086856" sldId="282"/>
            <ac:spMk id="5" creationId="{B1721759-2F0A-75B5-9150-107FD2625A2B}"/>
          </ac:spMkLst>
        </pc:spChg>
        <pc:spChg chg="mod ord">
          <ac:chgData name="fatimajaffar" userId="5d256bc2-190a-4f90-92b4-e1cc45f1db47" providerId="ADAL" clId="{B8EA4DC0-5A9D-48C7-BC16-874D3B41CB31}" dt="2024-09-10T05:19:29.209" v="566" actId="26606"/>
          <ac:spMkLst>
            <pc:docMk/>
            <pc:sldMk cId="2865086856" sldId="282"/>
            <ac:spMk id="6" creationId="{3EB348D6-7253-E82A-F855-C730B2C9E454}"/>
          </ac:spMkLst>
        </pc:spChg>
        <pc:picChg chg="add mod">
          <ac:chgData name="fatimajaffar" userId="5d256bc2-190a-4f90-92b4-e1cc45f1db47" providerId="ADAL" clId="{B8EA4DC0-5A9D-48C7-BC16-874D3B41CB31}" dt="2024-09-10T05:19:29.209" v="566" actId="26606"/>
          <ac:picMkLst>
            <pc:docMk/>
            <pc:sldMk cId="2865086856" sldId="282"/>
            <ac:picMk id="17410" creationId="{14FADEE5-C0AE-4B2E-0181-6F71E0C8E6EC}"/>
          </ac:picMkLst>
        </pc:picChg>
      </pc:sldChg>
      <pc:sldChg chg="addSp delSp modSp add del mod">
        <pc:chgData name="fatimajaffar" userId="5d256bc2-190a-4f90-92b4-e1cc45f1db47" providerId="ADAL" clId="{B8EA4DC0-5A9D-48C7-BC16-874D3B41CB31}" dt="2024-09-10T05:25:07.208" v="600" actId="2890"/>
        <pc:sldMkLst>
          <pc:docMk/>
          <pc:sldMk cId="9484831" sldId="283"/>
        </pc:sldMkLst>
        <pc:spChg chg="mod">
          <ac:chgData name="fatimajaffar" userId="5d256bc2-190a-4f90-92b4-e1cc45f1db47" providerId="ADAL" clId="{B8EA4DC0-5A9D-48C7-BC16-874D3B41CB31}" dt="2024-09-10T05:25:02.186" v="593" actId="20577"/>
          <ac:spMkLst>
            <pc:docMk/>
            <pc:sldMk cId="9484831" sldId="283"/>
            <ac:spMk id="6" creationId="{32057D59-D178-A675-4562-41900DF54B4F}"/>
          </ac:spMkLst>
        </pc:spChg>
        <pc:picChg chg="add del">
          <ac:chgData name="fatimajaffar" userId="5d256bc2-190a-4f90-92b4-e1cc45f1db47" providerId="ADAL" clId="{B8EA4DC0-5A9D-48C7-BC16-874D3B41CB31}" dt="2024-09-10T05:24:59.677" v="587" actId="478"/>
          <ac:picMkLst>
            <pc:docMk/>
            <pc:sldMk cId="9484831" sldId="283"/>
            <ac:picMk id="3" creationId="{B97A4FCF-D195-113F-1013-13AC03E03E9C}"/>
          </ac:picMkLst>
        </pc:picChg>
        <pc:picChg chg="add del">
          <ac:chgData name="fatimajaffar" userId="5d256bc2-190a-4f90-92b4-e1cc45f1db47" providerId="ADAL" clId="{B8EA4DC0-5A9D-48C7-BC16-874D3B41CB31}" dt="2024-09-10T05:25:02.155" v="590" actId="478"/>
          <ac:picMkLst>
            <pc:docMk/>
            <pc:sldMk cId="9484831" sldId="283"/>
            <ac:picMk id="9" creationId="{5E76F625-6788-F03F-186B-7C90BBEE9786}"/>
          </ac:picMkLst>
        </pc:picChg>
        <pc:picChg chg="add del mod">
          <ac:chgData name="fatimajaffar" userId="5d256bc2-190a-4f90-92b4-e1cc45f1db47" providerId="ADAL" clId="{B8EA4DC0-5A9D-48C7-BC16-874D3B41CB31}" dt="2024-09-10T05:25:01.070" v="589" actId="1076"/>
          <ac:picMkLst>
            <pc:docMk/>
            <pc:sldMk cId="9484831" sldId="283"/>
            <ac:picMk id="18434" creationId="{B97E0675-DE07-782C-529F-585B19121ED3}"/>
          </ac:picMkLst>
        </pc:picChg>
      </pc:sldChg>
      <pc:sldChg chg="modSp add mod ord modNotesTx">
        <pc:chgData name="fatimajaffar" userId="5d256bc2-190a-4f90-92b4-e1cc45f1db47" providerId="ADAL" clId="{B8EA4DC0-5A9D-48C7-BC16-874D3B41CB31}" dt="2024-09-10T07:14:59.547" v="950" actId="20577"/>
        <pc:sldMkLst>
          <pc:docMk/>
          <pc:sldMk cId="3105735164" sldId="283"/>
        </pc:sldMkLst>
        <pc:spChg chg="mod">
          <ac:chgData name="fatimajaffar" userId="5d256bc2-190a-4f90-92b4-e1cc45f1db47" providerId="ADAL" clId="{B8EA4DC0-5A9D-48C7-BC16-874D3B41CB31}" dt="2024-09-10T05:25:30.040" v="604" actId="403"/>
          <ac:spMkLst>
            <pc:docMk/>
            <pc:sldMk cId="3105735164" sldId="283"/>
            <ac:spMk id="6" creationId="{32057D59-D178-A675-4562-41900DF54B4F}"/>
          </ac:spMkLst>
        </pc:spChg>
      </pc:sldChg>
      <pc:sldChg chg="addSp delSp modSp add mod modNotesTx">
        <pc:chgData name="fatimajaffar" userId="5d256bc2-190a-4f90-92b4-e1cc45f1db47" providerId="ADAL" clId="{B8EA4DC0-5A9D-48C7-BC16-874D3B41CB31}" dt="2024-09-10T05:27:13.518" v="655" actId="1076"/>
        <pc:sldMkLst>
          <pc:docMk/>
          <pc:sldMk cId="415176115" sldId="284"/>
        </pc:sldMkLst>
        <pc:spChg chg="mod">
          <ac:chgData name="fatimajaffar" userId="5d256bc2-190a-4f90-92b4-e1cc45f1db47" providerId="ADAL" clId="{B8EA4DC0-5A9D-48C7-BC16-874D3B41CB31}" dt="2024-09-10T05:26:51.560" v="616" actId="20577"/>
          <ac:spMkLst>
            <pc:docMk/>
            <pc:sldMk cId="415176115" sldId="284"/>
            <ac:spMk id="6" creationId="{32057D59-D178-A675-4562-41900DF54B4F}"/>
          </ac:spMkLst>
        </pc:spChg>
        <pc:picChg chg="del">
          <ac:chgData name="fatimajaffar" userId="5d256bc2-190a-4f90-92b4-e1cc45f1db47" providerId="ADAL" clId="{B8EA4DC0-5A9D-48C7-BC16-874D3B41CB31}" dt="2024-09-10T05:26:53.196" v="617" actId="478"/>
          <ac:picMkLst>
            <pc:docMk/>
            <pc:sldMk cId="415176115" sldId="284"/>
            <ac:picMk id="12" creationId="{EE45637A-0527-005E-2255-67CF4B4A823F}"/>
          </ac:picMkLst>
        </pc:picChg>
        <pc:picChg chg="add mod">
          <ac:chgData name="fatimajaffar" userId="5d256bc2-190a-4f90-92b4-e1cc45f1db47" providerId="ADAL" clId="{B8EA4DC0-5A9D-48C7-BC16-874D3B41CB31}" dt="2024-09-10T05:27:13.518" v="655" actId="1076"/>
          <ac:picMkLst>
            <pc:docMk/>
            <pc:sldMk cId="415176115" sldId="284"/>
            <ac:picMk id="19458" creationId="{EF82FDC3-2F6A-EA02-48F9-A5E045771BD3}"/>
          </ac:picMkLst>
        </pc:picChg>
      </pc:sldChg>
      <pc:sldChg chg="addSp delSp modSp add mod ord setBg">
        <pc:chgData name="fatimajaffar" userId="5d256bc2-190a-4f90-92b4-e1cc45f1db47" providerId="ADAL" clId="{B8EA4DC0-5A9D-48C7-BC16-874D3B41CB31}" dt="2024-09-10T05:29:08.818" v="666" actId="20577"/>
        <pc:sldMkLst>
          <pc:docMk/>
          <pc:sldMk cId="4003753928" sldId="285"/>
        </pc:sldMkLst>
        <pc:spChg chg="mod">
          <ac:chgData name="fatimajaffar" userId="5d256bc2-190a-4f90-92b4-e1cc45f1db47" providerId="ADAL" clId="{B8EA4DC0-5A9D-48C7-BC16-874D3B41CB31}" dt="2024-09-10T05:28:52.142" v="665" actId="26606"/>
          <ac:spMkLst>
            <pc:docMk/>
            <pc:sldMk cId="4003753928" sldId="285"/>
            <ac:spMk id="2" creationId="{04BB8500-A4D1-1657-9134-2C1F9C90196C}"/>
          </ac:spMkLst>
        </pc:spChg>
        <pc:spChg chg="mod">
          <ac:chgData name="fatimajaffar" userId="5d256bc2-190a-4f90-92b4-e1cc45f1db47" providerId="ADAL" clId="{B8EA4DC0-5A9D-48C7-BC16-874D3B41CB31}" dt="2024-09-10T05:28:52.142" v="665" actId="26606"/>
          <ac:spMkLst>
            <pc:docMk/>
            <pc:sldMk cId="4003753928" sldId="285"/>
            <ac:spMk id="4" creationId="{6021736A-C61C-97F7-54F2-0438AB9526FC}"/>
          </ac:spMkLst>
        </pc:spChg>
        <pc:spChg chg="mod">
          <ac:chgData name="fatimajaffar" userId="5d256bc2-190a-4f90-92b4-e1cc45f1db47" providerId="ADAL" clId="{B8EA4DC0-5A9D-48C7-BC16-874D3B41CB31}" dt="2024-09-10T05:28:52.142" v="665" actId="26606"/>
          <ac:spMkLst>
            <pc:docMk/>
            <pc:sldMk cId="4003753928" sldId="285"/>
            <ac:spMk id="5" creationId="{944F9A07-AC61-3ACC-914C-7BBC20EA5702}"/>
          </ac:spMkLst>
        </pc:spChg>
        <pc:spChg chg="mod ord">
          <ac:chgData name="fatimajaffar" userId="5d256bc2-190a-4f90-92b4-e1cc45f1db47" providerId="ADAL" clId="{B8EA4DC0-5A9D-48C7-BC16-874D3B41CB31}" dt="2024-09-10T05:29:08.818" v="666" actId="20577"/>
          <ac:spMkLst>
            <pc:docMk/>
            <pc:sldMk cId="4003753928" sldId="285"/>
            <ac:spMk id="6" creationId="{32057D59-D178-A675-4562-41900DF54B4F}"/>
          </ac:spMkLst>
        </pc:spChg>
        <pc:picChg chg="del">
          <ac:chgData name="fatimajaffar" userId="5d256bc2-190a-4f90-92b4-e1cc45f1db47" providerId="ADAL" clId="{B8EA4DC0-5A9D-48C7-BC16-874D3B41CB31}" dt="2024-09-10T05:28:40.028" v="663" actId="478"/>
          <ac:picMkLst>
            <pc:docMk/>
            <pc:sldMk cId="4003753928" sldId="285"/>
            <ac:picMk id="12" creationId="{EE45637A-0527-005E-2255-67CF4B4A823F}"/>
          </ac:picMkLst>
        </pc:picChg>
        <pc:picChg chg="add mod">
          <ac:chgData name="fatimajaffar" userId="5d256bc2-190a-4f90-92b4-e1cc45f1db47" providerId="ADAL" clId="{B8EA4DC0-5A9D-48C7-BC16-874D3B41CB31}" dt="2024-09-10T05:28:52.142" v="665" actId="26606"/>
          <ac:picMkLst>
            <pc:docMk/>
            <pc:sldMk cId="4003753928" sldId="285"/>
            <ac:picMk id="20482" creationId="{7CE60B77-6505-0AEA-74C1-8C10A5705011}"/>
          </ac:picMkLst>
        </pc:picChg>
      </pc:sldChg>
      <pc:sldChg chg="addSp delSp modSp add mod modAnim">
        <pc:chgData name="fatimajaffar" userId="5d256bc2-190a-4f90-92b4-e1cc45f1db47" providerId="ADAL" clId="{B8EA4DC0-5A9D-48C7-BC16-874D3B41CB31}" dt="2024-09-10T07:15:56.089" v="951"/>
        <pc:sldMkLst>
          <pc:docMk/>
          <pc:sldMk cId="380348479" sldId="286"/>
        </pc:sldMkLst>
        <pc:spChg chg="mod">
          <ac:chgData name="fatimajaffar" userId="5d256bc2-190a-4f90-92b4-e1cc45f1db47" providerId="ADAL" clId="{B8EA4DC0-5A9D-48C7-BC16-874D3B41CB31}" dt="2024-09-10T05:29:20.110" v="667" actId="20577"/>
          <ac:spMkLst>
            <pc:docMk/>
            <pc:sldMk cId="380348479" sldId="286"/>
            <ac:spMk id="6" creationId="{32057D59-D178-A675-4562-41900DF54B4F}"/>
          </ac:spMkLst>
        </pc:spChg>
        <pc:picChg chg="add mod">
          <ac:chgData name="fatimajaffar" userId="5d256bc2-190a-4f90-92b4-e1cc45f1db47" providerId="ADAL" clId="{B8EA4DC0-5A9D-48C7-BC16-874D3B41CB31}" dt="2024-09-10T05:29:49.396" v="671" actId="1076"/>
          <ac:picMkLst>
            <pc:docMk/>
            <pc:sldMk cId="380348479" sldId="286"/>
            <ac:picMk id="3" creationId="{7B2E9F8D-76F0-F12F-A852-817F12A7CAF5}"/>
          </ac:picMkLst>
        </pc:picChg>
        <pc:picChg chg="del">
          <ac:chgData name="fatimajaffar" userId="5d256bc2-190a-4f90-92b4-e1cc45f1db47" providerId="ADAL" clId="{B8EA4DC0-5A9D-48C7-BC16-874D3B41CB31}" dt="2024-09-10T05:29:39.882" v="668" actId="478"/>
          <ac:picMkLst>
            <pc:docMk/>
            <pc:sldMk cId="380348479" sldId="286"/>
            <ac:picMk id="12" creationId="{EE45637A-0527-005E-2255-67CF4B4A823F}"/>
          </ac:picMkLst>
        </pc:picChg>
      </pc:sldChg>
      <pc:sldChg chg="addSp modSp add mod setBg">
        <pc:chgData name="fatimajaffar" userId="5d256bc2-190a-4f90-92b4-e1cc45f1db47" providerId="ADAL" clId="{B8EA4DC0-5A9D-48C7-BC16-874D3B41CB31}" dt="2024-09-10T05:36:41.898" v="700" actId="26606"/>
        <pc:sldMkLst>
          <pc:docMk/>
          <pc:sldMk cId="3252405626" sldId="287"/>
        </pc:sldMkLst>
        <pc:spChg chg="mod">
          <ac:chgData name="fatimajaffar" userId="5d256bc2-190a-4f90-92b4-e1cc45f1db47" providerId="ADAL" clId="{B8EA4DC0-5A9D-48C7-BC16-874D3B41CB31}" dt="2024-09-10T05:36:41.898" v="700" actId="26606"/>
          <ac:spMkLst>
            <pc:docMk/>
            <pc:sldMk cId="3252405626" sldId="287"/>
            <ac:spMk id="2" creationId="{8C197EB2-A856-6568-F5DB-2B2A8A5C0976}"/>
          </ac:spMkLst>
        </pc:spChg>
        <pc:spChg chg="mod">
          <ac:chgData name="fatimajaffar" userId="5d256bc2-190a-4f90-92b4-e1cc45f1db47" providerId="ADAL" clId="{B8EA4DC0-5A9D-48C7-BC16-874D3B41CB31}" dt="2024-09-10T05:36:41.898" v="700" actId="26606"/>
          <ac:spMkLst>
            <pc:docMk/>
            <pc:sldMk cId="3252405626" sldId="287"/>
            <ac:spMk id="4" creationId="{B5A68F58-B108-5E4C-C753-359BA3F7C504}"/>
          </ac:spMkLst>
        </pc:spChg>
        <pc:spChg chg="mod">
          <ac:chgData name="fatimajaffar" userId="5d256bc2-190a-4f90-92b4-e1cc45f1db47" providerId="ADAL" clId="{B8EA4DC0-5A9D-48C7-BC16-874D3B41CB31}" dt="2024-09-10T05:36:41.898" v="700" actId="26606"/>
          <ac:spMkLst>
            <pc:docMk/>
            <pc:sldMk cId="3252405626" sldId="287"/>
            <ac:spMk id="5" creationId="{86845910-CE62-9BAF-B3BF-67F0F920889D}"/>
          </ac:spMkLst>
        </pc:spChg>
        <pc:spChg chg="mod ord">
          <ac:chgData name="fatimajaffar" userId="5d256bc2-190a-4f90-92b4-e1cc45f1db47" providerId="ADAL" clId="{B8EA4DC0-5A9D-48C7-BC16-874D3B41CB31}" dt="2024-09-10T05:36:41.898" v="700" actId="26606"/>
          <ac:spMkLst>
            <pc:docMk/>
            <pc:sldMk cId="3252405626" sldId="287"/>
            <ac:spMk id="6" creationId="{77EC3D83-6A0F-D448-1F78-44F9254E2B90}"/>
          </ac:spMkLst>
        </pc:spChg>
        <pc:picChg chg="add mod">
          <ac:chgData name="fatimajaffar" userId="5d256bc2-190a-4f90-92b4-e1cc45f1db47" providerId="ADAL" clId="{B8EA4DC0-5A9D-48C7-BC16-874D3B41CB31}" dt="2024-09-10T05:36:41.898" v="700" actId="26606"/>
          <ac:picMkLst>
            <pc:docMk/>
            <pc:sldMk cId="3252405626" sldId="287"/>
            <ac:picMk id="22530" creationId="{2539FB8D-2F78-0A4F-4C33-83663E58CBAA}"/>
          </ac:picMkLst>
        </pc:picChg>
      </pc:sldChg>
      <pc:sldChg chg="addSp delSp modSp add mod setBg">
        <pc:chgData name="fatimajaffar" userId="5d256bc2-190a-4f90-92b4-e1cc45f1db47" providerId="ADAL" clId="{B8EA4DC0-5A9D-48C7-BC16-874D3B41CB31}" dt="2024-09-10T05:43:22.381" v="723" actId="26606"/>
        <pc:sldMkLst>
          <pc:docMk/>
          <pc:sldMk cId="2564115248" sldId="288"/>
        </pc:sldMkLst>
        <pc:spChg chg="mod">
          <ac:chgData name="fatimajaffar" userId="5d256bc2-190a-4f90-92b4-e1cc45f1db47" providerId="ADAL" clId="{B8EA4DC0-5A9D-48C7-BC16-874D3B41CB31}" dt="2024-09-10T05:43:22.381" v="723" actId="26606"/>
          <ac:spMkLst>
            <pc:docMk/>
            <pc:sldMk cId="2564115248" sldId="288"/>
            <ac:spMk id="2" creationId="{A2D9DFB7-1E53-F22C-5DF4-49837CD20CAD}"/>
          </ac:spMkLst>
        </pc:spChg>
        <pc:spChg chg="mod">
          <ac:chgData name="fatimajaffar" userId="5d256bc2-190a-4f90-92b4-e1cc45f1db47" providerId="ADAL" clId="{B8EA4DC0-5A9D-48C7-BC16-874D3B41CB31}" dt="2024-09-10T05:43:22.381" v="723" actId="26606"/>
          <ac:spMkLst>
            <pc:docMk/>
            <pc:sldMk cId="2564115248" sldId="288"/>
            <ac:spMk id="3" creationId="{5DCEDD1C-73CE-6446-B982-5EF83EA58737}"/>
          </ac:spMkLst>
        </pc:spChg>
        <pc:spChg chg="mod">
          <ac:chgData name="fatimajaffar" userId="5d256bc2-190a-4f90-92b4-e1cc45f1db47" providerId="ADAL" clId="{B8EA4DC0-5A9D-48C7-BC16-874D3B41CB31}" dt="2024-09-10T05:43:22.381" v="723" actId="26606"/>
          <ac:spMkLst>
            <pc:docMk/>
            <pc:sldMk cId="2564115248" sldId="288"/>
            <ac:spMk id="4" creationId="{9C4A1E85-3A68-E735-2C05-21EE993EAD13}"/>
          </ac:spMkLst>
        </pc:spChg>
        <pc:spChg chg="mod">
          <ac:chgData name="fatimajaffar" userId="5d256bc2-190a-4f90-92b4-e1cc45f1db47" providerId="ADAL" clId="{B8EA4DC0-5A9D-48C7-BC16-874D3B41CB31}" dt="2024-09-10T05:43:22.381" v="723" actId="26606"/>
          <ac:spMkLst>
            <pc:docMk/>
            <pc:sldMk cId="2564115248" sldId="288"/>
            <ac:spMk id="5" creationId="{926E332F-1791-78E4-A012-58718312E0BB}"/>
          </ac:spMkLst>
        </pc:spChg>
        <pc:picChg chg="del">
          <ac:chgData name="fatimajaffar" userId="5d256bc2-190a-4f90-92b4-e1cc45f1db47" providerId="ADAL" clId="{B8EA4DC0-5A9D-48C7-BC16-874D3B41CB31}" dt="2024-09-10T05:43:16.110" v="720" actId="478"/>
          <ac:picMkLst>
            <pc:docMk/>
            <pc:sldMk cId="2564115248" sldId="288"/>
            <ac:picMk id="23554" creationId="{634664CE-8928-4776-1B65-EB978881F177}"/>
          </ac:picMkLst>
        </pc:picChg>
        <pc:picChg chg="add mod">
          <ac:chgData name="fatimajaffar" userId="5d256bc2-190a-4f90-92b4-e1cc45f1db47" providerId="ADAL" clId="{B8EA4DC0-5A9D-48C7-BC16-874D3B41CB31}" dt="2024-09-10T05:43:22.381" v="723" actId="26606"/>
          <ac:picMkLst>
            <pc:docMk/>
            <pc:sldMk cId="2564115248" sldId="288"/>
            <ac:picMk id="24578" creationId="{2EDC2F87-C2B5-5CFB-E896-20272EABFE11}"/>
          </ac:picMkLst>
        </pc:picChg>
      </pc:sldChg>
      <pc:sldChg chg="addSp delSp modSp add mod setBg">
        <pc:chgData name="fatimajaffar" userId="5d256bc2-190a-4f90-92b4-e1cc45f1db47" providerId="ADAL" clId="{B8EA4DC0-5A9D-48C7-BC16-874D3B41CB31}" dt="2024-09-10T05:45:51.214" v="732" actId="26606"/>
        <pc:sldMkLst>
          <pc:docMk/>
          <pc:sldMk cId="3771416903" sldId="289"/>
        </pc:sldMkLst>
        <pc:spChg chg="mod">
          <ac:chgData name="fatimajaffar" userId="5d256bc2-190a-4f90-92b4-e1cc45f1db47" providerId="ADAL" clId="{B8EA4DC0-5A9D-48C7-BC16-874D3B41CB31}" dt="2024-09-10T05:45:51.214" v="732" actId="26606"/>
          <ac:spMkLst>
            <pc:docMk/>
            <pc:sldMk cId="3771416903" sldId="289"/>
            <ac:spMk id="2" creationId="{A2D9DFB7-1E53-F22C-5DF4-49837CD20CAD}"/>
          </ac:spMkLst>
        </pc:spChg>
        <pc:spChg chg="mod">
          <ac:chgData name="fatimajaffar" userId="5d256bc2-190a-4f90-92b4-e1cc45f1db47" providerId="ADAL" clId="{B8EA4DC0-5A9D-48C7-BC16-874D3B41CB31}" dt="2024-09-10T05:45:51.214" v="732" actId="26606"/>
          <ac:spMkLst>
            <pc:docMk/>
            <pc:sldMk cId="3771416903" sldId="289"/>
            <ac:spMk id="3" creationId="{5DCEDD1C-73CE-6446-B982-5EF83EA58737}"/>
          </ac:spMkLst>
        </pc:spChg>
        <pc:spChg chg="mod">
          <ac:chgData name="fatimajaffar" userId="5d256bc2-190a-4f90-92b4-e1cc45f1db47" providerId="ADAL" clId="{B8EA4DC0-5A9D-48C7-BC16-874D3B41CB31}" dt="2024-09-10T05:45:51.214" v="732" actId="26606"/>
          <ac:spMkLst>
            <pc:docMk/>
            <pc:sldMk cId="3771416903" sldId="289"/>
            <ac:spMk id="4" creationId="{9C4A1E85-3A68-E735-2C05-21EE993EAD13}"/>
          </ac:spMkLst>
        </pc:spChg>
        <pc:spChg chg="mod">
          <ac:chgData name="fatimajaffar" userId="5d256bc2-190a-4f90-92b4-e1cc45f1db47" providerId="ADAL" clId="{B8EA4DC0-5A9D-48C7-BC16-874D3B41CB31}" dt="2024-09-10T05:45:51.214" v="732" actId="26606"/>
          <ac:spMkLst>
            <pc:docMk/>
            <pc:sldMk cId="3771416903" sldId="289"/>
            <ac:spMk id="5" creationId="{926E332F-1791-78E4-A012-58718312E0BB}"/>
          </ac:spMkLst>
        </pc:spChg>
        <pc:picChg chg="del">
          <ac:chgData name="fatimajaffar" userId="5d256bc2-190a-4f90-92b4-e1cc45f1db47" providerId="ADAL" clId="{B8EA4DC0-5A9D-48C7-BC16-874D3B41CB31}" dt="2024-09-10T05:44:09.454" v="727" actId="478"/>
          <ac:picMkLst>
            <pc:docMk/>
            <pc:sldMk cId="3771416903" sldId="289"/>
            <ac:picMk id="23554" creationId="{634664CE-8928-4776-1B65-EB978881F177}"/>
          </ac:picMkLst>
        </pc:picChg>
        <pc:picChg chg="add mod">
          <ac:chgData name="fatimajaffar" userId="5d256bc2-190a-4f90-92b4-e1cc45f1db47" providerId="ADAL" clId="{B8EA4DC0-5A9D-48C7-BC16-874D3B41CB31}" dt="2024-09-10T05:45:51.214" v="732" actId="26606"/>
          <ac:picMkLst>
            <pc:docMk/>
            <pc:sldMk cId="3771416903" sldId="289"/>
            <ac:picMk id="25602" creationId="{6469DD3E-19DC-99B3-F9EA-94424D3F00A6}"/>
          </ac:picMkLst>
        </pc:picChg>
      </pc:sldChg>
      <pc:sldChg chg="addSp delSp modSp add mod">
        <pc:chgData name="fatimajaffar" userId="5d256bc2-190a-4f90-92b4-e1cc45f1db47" providerId="ADAL" clId="{B8EA4DC0-5A9D-48C7-BC16-874D3B41CB31}" dt="2024-09-10T05:47:53.671" v="745" actId="1076"/>
        <pc:sldMkLst>
          <pc:docMk/>
          <pc:sldMk cId="1538077905" sldId="290"/>
        </pc:sldMkLst>
        <pc:spChg chg="mod">
          <ac:chgData name="fatimajaffar" userId="5d256bc2-190a-4f90-92b4-e1cc45f1db47" providerId="ADAL" clId="{B8EA4DC0-5A9D-48C7-BC16-874D3B41CB31}" dt="2024-09-10T05:47:52.132" v="744" actId="14100"/>
          <ac:spMkLst>
            <pc:docMk/>
            <pc:sldMk cId="1538077905" sldId="290"/>
            <ac:spMk id="3" creationId="{5DCEDD1C-73CE-6446-B982-5EF83EA58737}"/>
          </ac:spMkLst>
        </pc:spChg>
        <pc:picChg chg="del">
          <ac:chgData name="fatimajaffar" userId="5d256bc2-190a-4f90-92b4-e1cc45f1db47" providerId="ADAL" clId="{B8EA4DC0-5A9D-48C7-BC16-874D3B41CB31}" dt="2024-09-10T05:45:59.788" v="734" actId="478"/>
          <ac:picMkLst>
            <pc:docMk/>
            <pc:sldMk cId="1538077905" sldId="290"/>
            <ac:picMk id="23554" creationId="{634664CE-8928-4776-1B65-EB978881F177}"/>
          </ac:picMkLst>
        </pc:picChg>
        <pc:picChg chg="add mod">
          <ac:chgData name="fatimajaffar" userId="5d256bc2-190a-4f90-92b4-e1cc45f1db47" providerId="ADAL" clId="{B8EA4DC0-5A9D-48C7-BC16-874D3B41CB31}" dt="2024-09-10T05:47:53.671" v="745" actId="1076"/>
          <ac:picMkLst>
            <pc:docMk/>
            <pc:sldMk cId="1538077905" sldId="290"/>
            <ac:picMk id="26626" creationId="{8A689EEC-80CC-0871-68CC-F3E37D517B3B}"/>
          </ac:picMkLst>
        </pc:picChg>
      </pc:sldChg>
      <pc:sldChg chg="modSp add mod">
        <pc:chgData name="fatimajaffar" userId="5d256bc2-190a-4f90-92b4-e1cc45f1db47" providerId="ADAL" clId="{B8EA4DC0-5A9D-48C7-BC16-874D3B41CB31}" dt="2024-09-10T05:49:50.013" v="757" actId="1076"/>
        <pc:sldMkLst>
          <pc:docMk/>
          <pc:sldMk cId="3599022326" sldId="291"/>
        </pc:sldMkLst>
        <pc:spChg chg="mod">
          <ac:chgData name="fatimajaffar" userId="5d256bc2-190a-4f90-92b4-e1cc45f1db47" providerId="ADAL" clId="{B8EA4DC0-5A9D-48C7-BC16-874D3B41CB31}" dt="2024-09-10T05:49:48.263" v="756" actId="14100"/>
          <ac:spMkLst>
            <pc:docMk/>
            <pc:sldMk cId="3599022326" sldId="291"/>
            <ac:spMk id="6" creationId="{FA988ED8-E3A2-D26A-50C3-1E27B513B87E}"/>
          </ac:spMkLst>
        </pc:spChg>
        <pc:picChg chg="mod">
          <ac:chgData name="fatimajaffar" userId="5d256bc2-190a-4f90-92b4-e1cc45f1db47" providerId="ADAL" clId="{B8EA4DC0-5A9D-48C7-BC16-874D3B41CB31}" dt="2024-09-10T05:49:50.013" v="757" actId="1076"/>
          <ac:picMkLst>
            <pc:docMk/>
            <pc:sldMk cId="3599022326" sldId="291"/>
            <ac:picMk id="12291" creationId="{32E89CFD-8346-7822-5C6C-FA24A1E361EE}"/>
          </ac:picMkLst>
        </pc:picChg>
      </pc:sldChg>
      <pc:sldChg chg="addSp modSp add mod ord setBg">
        <pc:chgData name="fatimajaffar" userId="5d256bc2-190a-4f90-92b4-e1cc45f1db47" providerId="ADAL" clId="{B8EA4DC0-5A9D-48C7-BC16-874D3B41CB31}" dt="2024-09-10T05:56:10.427" v="815" actId="26606"/>
        <pc:sldMkLst>
          <pc:docMk/>
          <pc:sldMk cId="2357652072" sldId="292"/>
        </pc:sldMkLst>
        <pc:spChg chg="mod">
          <ac:chgData name="fatimajaffar" userId="5d256bc2-190a-4f90-92b4-e1cc45f1db47" providerId="ADAL" clId="{B8EA4DC0-5A9D-48C7-BC16-874D3B41CB31}" dt="2024-09-10T05:56:10.427" v="815" actId="26606"/>
          <ac:spMkLst>
            <pc:docMk/>
            <pc:sldMk cId="2357652072" sldId="292"/>
            <ac:spMk id="2" creationId="{9424C8B7-88C2-627C-ECA2-DA70A4AF0850}"/>
          </ac:spMkLst>
        </pc:spChg>
        <pc:spChg chg="mod">
          <ac:chgData name="fatimajaffar" userId="5d256bc2-190a-4f90-92b4-e1cc45f1db47" providerId="ADAL" clId="{B8EA4DC0-5A9D-48C7-BC16-874D3B41CB31}" dt="2024-09-10T05:56:10.427" v="815" actId="26606"/>
          <ac:spMkLst>
            <pc:docMk/>
            <pc:sldMk cId="2357652072" sldId="292"/>
            <ac:spMk id="4" creationId="{62C82FF2-934C-0EAB-1A2C-51584D52B9E7}"/>
          </ac:spMkLst>
        </pc:spChg>
        <pc:spChg chg="mod">
          <ac:chgData name="fatimajaffar" userId="5d256bc2-190a-4f90-92b4-e1cc45f1db47" providerId="ADAL" clId="{B8EA4DC0-5A9D-48C7-BC16-874D3B41CB31}" dt="2024-09-10T05:56:10.427" v="815" actId="26606"/>
          <ac:spMkLst>
            <pc:docMk/>
            <pc:sldMk cId="2357652072" sldId="292"/>
            <ac:spMk id="5" creationId="{59788B65-75AD-BE13-DF17-2434821D13D6}"/>
          </ac:spMkLst>
        </pc:spChg>
        <pc:spChg chg="mod ord">
          <ac:chgData name="fatimajaffar" userId="5d256bc2-190a-4f90-92b4-e1cc45f1db47" providerId="ADAL" clId="{B8EA4DC0-5A9D-48C7-BC16-874D3B41CB31}" dt="2024-09-10T05:56:10.427" v="815" actId="26606"/>
          <ac:spMkLst>
            <pc:docMk/>
            <pc:sldMk cId="2357652072" sldId="292"/>
            <ac:spMk id="6" creationId="{CE4EA5BA-AD02-048B-E5DB-6599DD9A13A1}"/>
          </ac:spMkLst>
        </pc:spChg>
        <pc:picChg chg="add mod">
          <ac:chgData name="fatimajaffar" userId="5d256bc2-190a-4f90-92b4-e1cc45f1db47" providerId="ADAL" clId="{B8EA4DC0-5A9D-48C7-BC16-874D3B41CB31}" dt="2024-09-10T05:56:10.427" v="815" actId="26606"/>
          <ac:picMkLst>
            <pc:docMk/>
            <pc:sldMk cId="2357652072" sldId="292"/>
            <ac:picMk id="29698" creationId="{30FE5D28-32E6-D3E0-6FE1-411AC9ED2C45}"/>
          </ac:picMkLst>
        </pc:picChg>
      </pc:sldChg>
      <pc:sldChg chg="addSp modSp add mod setBg">
        <pc:chgData name="fatimajaffar" userId="5d256bc2-190a-4f90-92b4-e1cc45f1db47" providerId="ADAL" clId="{B8EA4DC0-5A9D-48C7-BC16-874D3B41CB31}" dt="2024-09-10T05:55:26.861" v="809" actId="403"/>
        <pc:sldMkLst>
          <pc:docMk/>
          <pc:sldMk cId="2766388056" sldId="293"/>
        </pc:sldMkLst>
        <pc:spChg chg="mod">
          <ac:chgData name="fatimajaffar" userId="5d256bc2-190a-4f90-92b4-e1cc45f1db47" providerId="ADAL" clId="{B8EA4DC0-5A9D-48C7-BC16-874D3B41CB31}" dt="2024-09-10T05:55:19.391" v="806" actId="26606"/>
          <ac:spMkLst>
            <pc:docMk/>
            <pc:sldMk cId="2766388056" sldId="293"/>
            <ac:spMk id="2" creationId="{9424C8B7-88C2-627C-ECA2-DA70A4AF0850}"/>
          </ac:spMkLst>
        </pc:spChg>
        <pc:spChg chg="mod">
          <ac:chgData name="fatimajaffar" userId="5d256bc2-190a-4f90-92b4-e1cc45f1db47" providerId="ADAL" clId="{B8EA4DC0-5A9D-48C7-BC16-874D3B41CB31}" dt="2024-09-10T05:55:19.391" v="806" actId="26606"/>
          <ac:spMkLst>
            <pc:docMk/>
            <pc:sldMk cId="2766388056" sldId="293"/>
            <ac:spMk id="4" creationId="{62C82FF2-934C-0EAB-1A2C-51584D52B9E7}"/>
          </ac:spMkLst>
        </pc:spChg>
        <pc:spChg chg="mod">
          <ac:chgData name="fatimajaffar" userId="5d256bc2-190a-4f90-92b4-e1cc45f1db47" providerId="ADAL" clId="{B8EA4DC0-5A9D-48C7-BC16-874D3B41CB31}" dt="2024-09-10T05:55:19.391" v="806" actId="26606"/>
          <ac:spMkLst>
            <pc:docMk/>
            <pc:sldMk cId="2766388056" sldId="293"/>
            <ac:spMk id="5" creationId="{59788B65-75AD-BE13-DF17-2434821D13D6}"/>
          </ac:spMkLst>
        </pc:spChg>
        <pc:spChg chg="mod ord">
          <ac:chgData name="fatimajaffar" userId="5d256bc2-190a-4f90-92b4-e1cc45f1db47" providerId="ADAL" clId="{B8EA4DC0-5A9D-48C7-BC16-874D3B41CB31}" dt="2024-09-10T05:55:26.861" v="809" actId="403"/>
          <ac:spMkLst>
            <pc:docMk/>
            <pc:sldMk cId="2766388056" sldId="293"/>
            <ac:spMk id="6" creationId="{CE4EA5BA-AD02-048B-E5DB-6599DD9A13A1}"/>
          </ac:spMkLst>
        </pc:spChg>
        <pc:picChg chg="add mod">
          <ac:chgData name="fatimajaffar" userId="5d256bc2-190a-4f90-92b4-e1cc45f1db47" providerId="ADAL" clId="{B8EA4DC0-5A9D-48C7-BC16-874D3B41CB31}" dt="2024-09-10T05:55:19.391" v="806" actId="26606"/>
          <ac:picMkLst>
            <pc:docMk/>
            <pc:sldMk cId="2766388056" sldId="293"/>
            <ac:picMk id="28674" creationId="{3E20772A-FD96-6ABA-5477-6BD34576DA55}"/>
          </ac:picMkLst>
        </pc:picChg>
      </pc:sldChg>
      <pc:sldChg chg="addSp delSp modSp add mod">
        <pc:chgData name="fatimajaffar" userId="5d256bc2-190a-4f90-92b4-e1cc45f1db47" providerId="ADAL" clId="{B8EA4DC0-5A9D-48C7-BC16-874D3B41CB31}" dt="2024-09-10T05:59:55.358" v="838" actId="26606"/>
        <pc:sldMkLst>
          <pc:docMk/>
          <pc:sldMk cId="1290342381" sldId="294"/>
        </pc:sldMkLst>
        <pc:spChg chg="mod">
          <ac:chgData name="fatimajaffar" userId="5d256bc2-190a-4f90-92b4-e1cc45f1db47" providerId="ADAL" clId="{B8EA4DC0-5A9D-48C7-BC16-874D3B41CB31}" dt="2024-09-10T05:59:26.971" v="835" actId="20577"/>
          <ac:spMkLst>
            <pc:docMk/>
            <pc:sldMk cId="1290342381" sldId="294"/>
            <ac:spMk id="3" creationId="{791558EC-4034-CC11-79FC-5CF2E583FD59}"/>
          </ac:spMkLst>
        </pc:spChg>
        <pc:picChg chg="del">
          <ac:chgData name="fatimajaffar" userId="5d256bc2-190a-4f90-92b4-e1cc45f1db47" providerId="ADAL" clId="{B8EA4DC0-5A9D-48C7-BC16-874D3B41CB31}" dt="2024-09-10T05:59:52.606" v="836" actId="478"/>
          <ac:picMkLst>
            <pc:docMk/>
            <pc:sldMk cId="1290342381" sldId="294"/>
            <ac:picMk id="30722" creationId="{2940C5E0-4AC9-AB42-9B39-21A69FEDD875}"/>
          </ac:picMkLst>
        </pc:picChg>
        <pc:picChg chg="add mod">
          <ac:chgData name="fatimajaffar" userId="5d256bc2-190a-4f90-92b4-e1cc45f1db47" providerId="ADAL" clId="{B8EA4DC0-5A9D-48C7-BC16-874D3B41CB31}" dt="2024-09-10T05:59:55.358" v="838" actId="26606"/>
          <ac:picMkLst>
            <pc:docMk/>
            <pc:sldMk cId="1290342381" sldId="294"/>
            <ac:picMk id="31746" creationId="{7EFF2736-2530-B5DA-1BB1-0412AFCB5C08}"/>
          </ac:picMkLst>
        </pc:picChg>
      </pc:sldChg>
      <pc:sldChg chg="addSp delSp modSp add mod">
        <pc:chgData name="fatimajaffar" userId="5d256bc2-190a-4f90-92b4-e1cc45f1db47" providerId="ADAL" clId="{B8EA4DC0-5A9D-48C7-BC16-874D3B41CB31}" dt="2024-09-10T06:01:00.952" v="879" actId="26606"/>
        <pc:sldMkLst>
          <pc:docMk/>
          <pc:sldMk cId="1657974699" sldId="295"/>
        </pc:sldMkLst>
        <pc:spChg chg="mod">
          <ac:chgData name="fatimajaffar" userId="5d256bc2-190a-4f90-92b4-e1cc45f1db47" providerId="ADAL" clId="{B8EA4DC0-5A9D-48C7-BC16-874D3B41CB31}" dt="2024-09-10T06:00:26.153" v="876" actId="20577"/>
          <ac:spMkLst>
            <pc:docMk/>
            <pc:sldMk cId="1657974699" sldId="295"/>
            <ac:spMk id="3" creationId="{791558EC-4034-CC11-79FC-5CF2E583FD59}"/>
          </ac:spMkLst>
        </pc:spChg>
        <pc:picChg chg="del">
          <ac:chgData name="fatimajaffar" userId="5d256bc2-190a-4f90-92b4-e1cc45f1db47" providerId="ADAL" clId="{B8EA4DC0-5A9D-48C7-BC16-874D3B41CB31}" dt="2024-09-10T06:00:51.708" v="877" actId="478"/>
          <ac:picMkLst>
            <pc:docMk/>
            <pc:sldMk cId="1657974699" sldId="295"/>
            <ac:picMk id="31746" creationId="{7EFF2736-2530-B5DA-1BB1-0412AFCB5C08}"/>
          </ac:picMkLst>
        </pc:picChg>
        <pc:picChg chg="add mod">
          <ac:chgData name="fatimajaffar" userId="5d256bc2-190a-4f90-92b4-e1cc45f1db47" providerId="ADAL" clId="{B8EA4DC0-5A9D-48C7-BC16-874D3B41CB31}" dt="2024-09-10T06:01:00.952" v="879" actId="26606"/>
          <ac:picMkLst>
            <pc:docMk/>
            <pc:sldMk cId="1657974699" sldId="295"/>
            <ac:picMk id="32770" creationId="{77EB5FFD-22B2-2221-8CED-731953DB9389}"/>
          </ac:picMkLst>
        </pc:picChg>
      </pc:sldChg>
      <pc:sldMasterChg chg="add del addSldLayout delSldLayout">
        <pc:chgData name="fatimajaffar" userId="5d256bc2-190a-4f90-92b4-e1cc45f1db47" providerId="ADAL" clId="{B8EA4DC0-5A9D-48C7-BC16-874D3B41CB31}" dt="2024-09-10T04:14:11.306" v="3" actId="26606"/>
        <pc:sldMasterMkLst>
          <pc:docMk/>
          <pc:sldMasterMk cId="1511055155" sldId="2147483648"/>
        </pc:sldMasterMkLst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4013564945" sldId="2147483649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2608014874" sldId="2147483650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4022132797" sldId="2147483651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1871374070" sldId="2147483652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1924885662" sldId="2147483653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3031843845" sldId="2147483654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3634961576" sldId="2147483655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2304110152" sldId="2147483656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2935084245" sldId="2147483657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3815740046" sldId="2147483658"/>
          </pc:sldLayoutMkLst>
        </pc:sldLayoutChg>
        <pc:sldLayoutChg chg="add del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1511055155" sldId="2147483648"/>
            <pc:sldLayoutMk cId="1764527922" sldId="2147483659"/>
          </pc:sldLayoutMkLst>
        </pc:sldLayoutChg>
      </pc:sldMasterChg>
      <pc:sldMasterChg chg="add del replId addSldLayout delSldLayout">
        <pc:chgData name="fatimajaffar" userId="5d256bc2-190a-4f90-92b4-e1cc45f1db47" providerId="ADAL" clId="{B8EA4DC0-5A9D-48C7-BC16-874D3B41CB31}" dt="2024-09-10T04:14:11.259" v="2" actId="26606"/>
        <pc:sldMasterMkLst>
          <pc:docMk/>
          <pc:sldMasterMk cId="2676109402" sldId="2147483660"/>
        </pc:sldMasterMkLst>
        <pc:sldLayoutChg chg="add del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660275027" sldId="2147483661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901094954" sldId="2147483662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1986030128" sldId="2147483663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3072864582" sldId="2147483664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2810950252" sldId="2147483665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1675722867" sldId="2147483666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2889639149" sldId="2147483667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3100612286" sldId="2147483668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1891913559" sldId="2147483669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3722595100" sldId="2147483670"/>
          </pc:sldLayoutMkLst>
        </pc:sldLayoutChg>
        <pc:sldLayoutChg chg="add del replId">
          <pc:chgData name="fatimajaffar" userId="5d256bc2-190a-4f90-92b4-e1cc45f1db47" providerId="ADAL" clId="{B8EA4DC0-5A9D-48C7-BC16-874D3B41CB31}" dt="2024-09-10T04:14:11.259" v="2" actId="26606"/>
          <pc:sldLayoutMkLst>
            <pc:docMk/>
            <pc:sldMasterMk cId="2676109402" sldId="2147483660"/>
            <pc:sldLayoutMk cId="1170166552" sldId="2147483671"/>
          </pc:sldLayoutMkLst>
        </pc:sldLayoutChg>
      </pc:sldMasterChg>
      <pc:sldMasterChg chg="add addSldLayout">
        <pc:chgData name="fatimajaffar" userId="5d256bc2-190a-4f90-92b4-e1cc45f1db47" providerId="ADAL" clId="{B8EA4DC0-5A9D-48C7-BC16-874D3B41CB31}" dt="2024-09-10T04:14:11.306" v="3" actId="26606"/>
        <pc:sldMasterMkLst>
          <pc:docMk/>
          <pc:sldMasterMk cId="2760832295" sldId="2147483673"/>
        </pc:sldMasterMkLst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3592880553" sldId="2147483662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3801789501" sldId="2147483663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3664952021" sldId="2147483664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705673712" sldId="2147483665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2077118176" sldId="2147483666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2571489656" sldId="2147483667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973644458" sldId="2147483668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3398812024" sldId="2147483669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2185572581" sldId="2147483670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1548223238" sldId="2147483671"/>
          </pc:sldLayoutMkLst>
        </pc:sldLayoutChg>
        <pc:sldLayoutChg chg="add">
          <pc:chgData name="fatimajaffar" userId="5d256bc2-190a-4f90-92b4-e1cc45f1db47" providerId="ADAL" clId="{B8EA4DC0-5A9D-48C7-BC16-874D3B41CB31}" dt="2024-09-10T04:14:11.306" v="3" actId="26606"/>
          <pc:sldLayoutMkLst>
            <pc:docMk/>
            <pc:sldMasterMk cId="2760832295" sldId="2147483673"/>
            <pc:sldLayoutMk cId="3994303073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08C9B-F776-4EA0-A679-B9088CE117BF}" type="datetimeFigureOut">
              <a:rPr lang="en-PK" smtClean="0"/>
              <a:t>12/09/2024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102A7-5F68-4DDC-BAE4-699FBAEC12E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533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Research project Agency network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102A7-5F68-4DDC-BAE4-699FBAEC12E1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604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 Science foundation Network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102A7-5F68-4DDC-BAE4-699FBAEC12E1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5224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BEE5D2D-2C62-406E-8541-B557E2E00549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80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67B5-41E8-4DAB-B90C-4A975AB34702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8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93CA-35A6-41EE-9514-4ED18409FAA1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8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4139-4A02-4783-8137-987CDB73DA4A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0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C13F7-3E9C-4151-9AB9-3596D22812E9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69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44F9-9D95-4446-9595-BB03F2DC5B35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75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1300-83F4-4DF7-A0B1-DD37E63877A6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47A3-3CCB-4F73-A242-D83008683F0D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B96C-2FAD-40D8-8E1C-3F31EE3A04E1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4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4F9-DF98-466D-84B4-14F648A634B1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A1729-5B21-4761-896E-E9BC4DDB2CE3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7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67C6-D29B-445C-ACBF-DDF7A25AAB5D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0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0E96-8317-42DA-8918-65239515FB8F}" type="datetime1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1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9C2A-6AA7-4D91-8B99-CC01E657BBF6}" type="datetime1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0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39DD-7BEA-41A9-9809-438267B874EC}" type="datetime1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993E6-6FCC-415D-BF22-C651DD63B134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CF17-E477-47DE-B2F1-31336CBEA7E6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8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1A5A7A6-E9BA-4403-8A50-E30F6C6D7863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Lecture by Eng: Fatima Jaffar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8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e-up of a server network panel with lights and cables">
            <a:extLst>
              <a:ext uri="{FF2B5EF4-FFF2-40B4-BE49-F238E27FC236}">
                <a16:creationId xmlns:a16="http://schemas.microsoft.com/office/drawing/2014/main" id="{D3329BAD-04CE-3608-1253-E4C0E77B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5" b="1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45ACF7-B958-4AD0-A4F7-BA8600BEF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F1E1236-0F1B-4F86-BFC1-A5FCC02A7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39E61-527B-00E5-1C64-84ADCC301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Internet: A Global Network</a:t>
            </a:r>
            <a:endParaRPr lang="en-PK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6908A6-7C0F-DB0C-F113-D70D6FA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3800" y="6373495"/>
            <a:ext cx="4893958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Lecture by Eng: Fatima Jaffar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029184-B26D-3F74-1A1B-4A86F7D4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7758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8500-A4D1-1657-9134-2C1F9C90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Internet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1736A-C61C-97F7-54F2-0438AB95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9A07-AC61-3ACC-914C-7BBC20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057D59-D178-A675-4562-41900DF54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771" y="3474162"/>
            <a:ext cx="573785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1980s: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NSFNET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expanded ARPANET, connecting universities and research institutions.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9458" name="Picture 2" descr="What is NSFNET (National Science Foundation Network)?">
            <a:extLst>
              <a:ext uri="{FF2B5EF4-FFF2-40B4-BE49-F238E27FC236}">
                <a16:creationId xmlns:a16="http://schemas.microsoft.com/office/drawing/2014/main" id="{EF82FDC3-2F6A-EA02-48F9-A5E04577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19" y="2302617"/>
            <a:ext cx="4764375" cy="353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8500-A4D1-1657-9134-2C1F9C90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Origin of the Internet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057D59-D178-A675-4562-41900DF54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1990: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 Berners-Lee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invented the </a:t>
            </a: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World Wide Web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(WWW), introducing the first web browser and HTML.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1736A-C61C-97F7-54F2-0438AB95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9A07-AC61-3ACC-914C-7BBC20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0482" name="Picture 2" descr="The History of the World Wide Web">
            <a:extLst>
              <a:ext uri="{FF2B5EF4-FFF2-40B4-BE49-F238E27FC236}">
                <a16:creationId xmlns:a16="http://schemas.microsoft.com/office/drawing/2014/main" id="{7CE60B77-6505-0AEA-74C1-8C10A570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633499"/>
            <a:ext cx="6095593" cy="342877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5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8500-A4D1-1657-9134-2C1F9C90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Internet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1736A-C61C-97F7-54F2-0438AB95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9A07-AC61-3ACC-914C-7BBC20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057D59-D178-A675-4562-41900DF54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771" y="3335663"/>
            <a:ext cx="57378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1993: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web became public with the first popular browser,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Mosaic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1990s – Present: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rapid growth of the Internet, rise of social media, e-commerce, and mobile devices.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9F8D-76F0-F12F-A852-817F12A7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62" y="2065867"/>
            <a:ext cx="4327208" cy="324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9B66-4848-9A95-C8DE-A47534DB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Internet Works – An Overview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041EB-3018-4226-8851-D7A9FE59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F0ED1-36A0-4A74-3A81-625CE043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867BD61-AD0B-5D4C-0B1A-B6DFE6A4DA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5233" y="2449952"/>
            <a:ext cx="109815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Internet Protocol (IP):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set of rules for data exchange.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Servers and Clients:</a:t>
            </a: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Internet connects devices (clients) to powerful computers (servers) that host websites and services.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295BC-BA50-22F3-F090-263571FA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296" y="4079390"/>
            <a:ext cx="4884014" cy="19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9412-3D6E-02A9-7AF9-E588A85E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Architecture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32412-9CE7-38D0-A1CA-2675303C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5B066-2EA1-0C2E-C462-725AFCAA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40D3CF-8000-CA27-49C1-0FED1110A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9585" y="2398561"/>
            <a:ext cx="1121282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ISPs (Internet Service Providers):</a:t>
            </a:r>
            <a:endParaRPr kumimoji="0" lang="en-US" altLang="en-PK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Companies that provide internet access (e.g., PTCL, </a:t>
            </a:r>
            <a:r>
              <a:rPr kumimoji="0" lang="en-US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Fibernet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n-PK" altLang="en-PK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Routers: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backbone of the Internet, housing servers and routing data to its destination. </a:t>
            </a:r>
          </a:p>
        </p:txBody>
      </p:sp>
    </p:spTree>
    <p:extLst>
      <p:ext uri="{BB962C8B-B14F-4D97-AF65-F5344CB8AC3E}">
        <p14:creationId xmlns:p14="http://schemas.microsoft.com/office/powerpoint/2010/main" val="343571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5749-FCE8-5D64-903C-DA9D1A22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>
            <a:normAutofit/>
          </a:bodyPr>
          <a:lstStyle/>
          <a:p>
            <a:r>
              <a:rPr lang="en-US" dirty="0"/>
              <a:t>Key Terms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14C25D0-5979-5025-5EB8-189BFC9EFB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0" y="2142067"/>
            <a:ext cx="4785744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IP Address: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 unique address that identifies each device on the Internet.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Domain Names: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Human-readable addresses (e.g., google.com).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DNS (Domain Name System):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Converts domain names to IP addresses so computers can communicate </a:t>
            </a:r>
          </a:p>
        </p:txBody>
      </p:sp>
      <p:pic>
        <p:nvPicPr>
          <p:cNvPr id="8195" name="Picture 3" descr="Understanding IP Addresses: A Complete ...">
            <a:extLst>
              <a:ext uri="{FF2B5EF4-FFF2-40B4-BE49-F238E27FC236}">
                <a16:creationId xmlns:a16="http://schemas.microsoft.com/office/drawing/2014/main" id="{67EDE9BD-21AE-3836-1020-9CA12064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5" r="15647" b="-2"/>
          <a:stretch/>
        </p:blipFill>
        <p:spPr bwMode="auto">
          <a:xfrm>
            <a:off x="6487461" y="904871"/>
            <a:ext cx="2025998" cy="1955804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Understanding the Domain Name System: A Guide - DenizHalil">
            <a:extLst>
              <a:ext uri="{FF2B5EF4-FFF2-40B4-BE49-F238E27FC236}">
                <a16:creationId xmlns:a16="http://schemas.microsoft.com/office/drawing/2014/main" id="{0332E9F6-CCA4-C470-44E2-4E834397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8" r="26791" b="-2"/>
          <a:stretch/>
        </p:blipFill>
        <p:spPr bwMode="auto">
          <a:xfrm>
            <a:off x="9315705" y="1030289"/>
            <a:ext cx="1878215" cy="1830386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What is a Domain Name? The Marketing ...">
            <a:extLst>
              <a:ext uri="{FF2B5EF4-FFF2-40B4-BE49-F238E27FC236}">
                <a16:creationId xmlns:a16="http://schemas.microsoft.com/office/drawing/2014/main" id="{B07F3D86-021C-1C5B-1949-D0391D59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89"/>
          <a:stretch/>
        </p:blipFill>
        <p:spPr bwMode="auto">
          <a:xfrm>
            <a:off x="6109436" y="3135437"/>
            <a:ext cx="5477363" cy="2583884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F5314-A18A-39B7-DE3D-05741034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A77A6-0CA1-4530-0801-429A7192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3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A2DC-E73A-C3F2-3280-5BA713B7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FE16F-6DF9-5642-529A-8AFD77E6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17" y="2065867"/>
            <a:ext cx="4766309" cy="354245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The first message sent over the Internet was </a:t>
            </a:r>
            <a:r>
              <a:rPr lang="en-US" sz="2000" b="1" dirty="0"/>
              <a:t>“LO”</a:t>
            </a:r>
            <a:r>
              <a:rPr lang="en-US" sz="2000" dirty="0"/>
              <a:t>. The system crashed before they could finish typing “LOGIN.”</a:t>
            </a:r>
            <a:endParaRPr lang="en-PK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BD128-B54F-5AAC-28AD-9CE72BF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7788E-1F2A-FAD8-50BC-5E0C1CED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pic>
        <p:nvPicPr>
          <p:cNvPr id="21506" name="Picture 2" descr="Fun fact - Free communications icons">
            <a:extLst>
              <a:ext uri="{FF2B5EF4-FFF2-40B4-BE49-F238E27FC236}">
                <a16:creationId xmlns:a16="http://schemas.microsoft.com/office/drawing/2014/main" id="{287B80D1-EF20-D368-F4FB-8253EC0ED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8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8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7EB2-A856-6568-F5DB-2B2A8A5C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World Wide Web (WWW)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EC3D83-6A0F-D448-1F78-44F9254E2B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Internet vs. WWW: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The Internet is the infrastructure, while the WWW is a service that runs on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68F58-B108-5E4C-C753-359BA3F7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45910-CE62-9BAF-B3BF-67F0F92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9219" name="Picture 3" descr="Internet vs. Web: The Difference You ...">
            <a:extLst>
              <a:ext uri="{FF2B5EF4-FFF2-40B4-BE49-F238E27FC236}">
                <a16:creationId xmlns:a16="http://schemas.microsoft.com/office/drawing/2014/main" id="{95CA3939-4FE5-B9C8-6CC4-6287AD447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542169"/>
            <a:ext cx="6095593" cy="361143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9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7EB2-A856-6568-F5DB-2B2A8A5C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World Wide Web (WWW)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EC3D83-6A0F-D448-1F78-44F9254E2B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Web Browsers: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Programs like Chrome, Firefox, and Edge that allow users to access the web.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68F58-B108-5E4C-C753-359BA3F7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45910-CE62-9BAF-B3BF-67F0F92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2530" name="Picture 2" descr="Most Popular Web Browsers And Their Market Share In 2021">
            <a:extLst>
              <a:ext uri="{FF2B5EF4-FFF2-40B4-BE49-F238E27FC236}">
                <a16:creationId xmlns:a16="http://schemas.microsoft.com/office/drawing/2014/main" id="{2539FB8D-2F78-0A4F-4C33-83663E58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633499"/>
            <a:ext cx="6095593" cy="342877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405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074-2A50-1B9C-191F-A482225B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Hyperlinks and Web Pages</a:t>
            </a:r>
            <a:endParaRPr lang="en-PK" sz="33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646C768-B2D4-F359-ED25-806183A02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27255" y="2142067"/>
            <a:ext cx="4099947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Hyperlinks: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Clickable links that connect different web pages.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Basic Web Page Structure:</a:t>
            </a: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The skeleton of a web page.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CSS: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Adds style and design.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JavaScript: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Adds interactivity.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44" name="Picture 4" descr="Hyperlinks | Computer Applications for Managers">
            <a:extLst>
              <a:ext uri="{FF2B5EF4-FFF2-40B4-BE49-F238E27FC236}">
                <a16:creationId xmlns:a16="http://schemas.microsoft.com/office/drawing/2014/main" id="{90D1A447-49BF-74C6-42B5-F26C63BB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0376" y="639098"/>
            <a:ext cx="4048757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9FD7B-9224-E31A-495B-F1B0745C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7255" y="5870575"/>
            <a:ext cx="213038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E926-D19F-0108-DFC9-932B05F7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037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246" name="Picture 6" descr="How HTML, CSS and JavaScript are Used for Web Development?">
            <a:extLst>
              <a:ext uri="{FF2B5EF4-FFF2-40B4-BE49-F238E27FC236}">
                <a16:creationId xmlns:a16="http://schemas.microsoft.com/office/drawing/2014/main" id="{8BD3150D-3E6B-D5E1-4D03-EFC5E927F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7478" y="3522111"/>
            <a:ext cx="4354554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CE20-1537-0DF6-EAD6-F3560C0E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Introduction</a:t>
            </a:r>
            <a:endParaRPr lang="en-PK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5A10-31C1-0A42-2EA7-59B589F3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A8E0-0466-45BA-5279-7A9B37CF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9150" y="6327775"/>
            <a:ext cx="7827659" cy="377825"/>
          </a:xfrm>
        </p:spPr>
        <p:txBody>
          <a:bodyPr/>
          <a:lstStyle/>
          <a:p>
            <a:r>
              <a:rPr lang="en-US" dirty="0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2C89-E13B-C552-8533-03436CE0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AC71233-D712-44C1-E413-5E6026A2C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20882"/>
            <a:ext cx="1068754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Internet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global system of interconnected computer networks.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devices worldwide to communicate and share information.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the backbone of modern communication and technology. 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EA3-BAF2-15A0-DB3C-2477A9E1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79" y="312420"/>
            <a:ext cx="10131425" cy="1456267"/>
          </a:xfrm>
        </p:spPr>
        <p:txBody>
          <a:bodyPr/>
          <a:lstStyle/>
          <a:p>
            <a:r>
              <a:rPr lang="en-US" dirty="0"/>
              <a:t>Internet Protocols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4161-C5AA-4C58-93D5-C12598FB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3390" y="6480175"/>
            <a:ext cx="7827659" cy="377825"/>
          </a:xfrm>
        </p:spPr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520E3-5815-7C20-71A9-B6A09751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3B4B1A7-6EB7-A1A4-C0C1-11F2237E8F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8554" y="1080313"/>
            <a:ext cx="10252710" cy="558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(</a:t>
            </a:r>
            <a:r>
              <a:rPr kumimoji="0" lang="en-PK" altLang="en-PK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HyperText</a:t>
            </a: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Transfer Protocol):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web pages are transferred.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lvl="2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version of HTTP.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FTP (File Transfer Protocol):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to transfer files.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TCP/IP (Transmission Control Protocol/Internet Protocol):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data is sent and received reliably. </a:t>
            </a:r>
          </a:p>
        </p:txBody>
      </p:sp>
    </p:spTree>
    <p:extLst>
      <p:ext uri="{BB962C8B-B14F-4D97-AF65-F5344CB8AC3E}">
        <p14:creationId xmlns:p14="http://schemas.microsoft.com/office/powerpoint/2010/main" val="152674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F0AE-36A8-75C4-A20D-30632E32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Data Travels Over the Internet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507D-AD02-3DA5-67A4-4C3A7AFB0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 Packets:</a:t>
            </a:r>
            <a:r>
              <a:rPr lang="en-US" sz="2400" dirty="0"/>
              <a:t> Information is broken into small packets before being 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Routers and Switches:</a:t>
            </a:r>
            <a:r>
              <a:rPr lang="en-US" sz="2400" dirty="0"/>
              <a:t> Guide packets from one device to another across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Path Selection:</a:t>
            </a:r>
            <a:r>
              <a:rPr lang="en-US" sz="2400" dirty="0"/>
              <a:t> The quickest route across the Internet.</a:t>
            </a:r>
          </a:p>
          <a:p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449E8-A8D1-7277-A117-4FB459F21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F729D-3329-6668-7AA8-54B78508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FB7-1E53-F22C-5DF4-49837CD2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Internet Access Technologies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DD1C-73CE-6446-B982-5EF83EA5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Broadband:</a:t>
            </a:r>
            <a:r>
              <a:rPr lang="en-US" sz="2400" dirty="0"/>
              <a:t> High-speed internet using various methods.</a:t>
            </a:r>
          </a:p>
          <a:p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A1E85-3A68-E735-2C05-21EE993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E332F-1791-78E4-A012-5871831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22</a:t>
            </a:fld>
            <a:endParaRPr lang="en-US"/>
          </a:p>
        </p:txBody>
      </p:sp>
      <p:pic>
        <p:nvPicPr>
          <p:cNvPr id="23554" name="Picture 2" descr="What is Broadband Internet? – Spectrum ...">
            <a:extLst>
              <a:ext uri="{FF2B5EF4-FFF2-40B4-BE49-F238E27FC236}">
                <a16:creationId xmlns:a16="http://schemas.microsoft.com/office/drawing/2014/main" id="{634664CE-8928-4776-1B65-EB978881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770" y="4120515"/>
            <a:ext cx="4208130" cy="179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4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FB7-1E53-F22C-5DF4-49837CD2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Internet Access Technologies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DD1C-73CE-6446-B982-5EF83EA5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DSL (Digital Subscriber Line):</a:t>
            </a:r>
            <a:r>
              <a:rPr lang="en-US"/>
              <a:t> Internet over telephone lines.</a:t>
            </a:r>
          </a:p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A1E85-3A68-E735-2C05-21EE993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E332F-1791-78E4-A012-5871831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24578" name="Picture 2" descr="DSL Modems &amp; Routers Archives - D-Link Philippines">
            <a:extLst>
              <a:ext uri="{FF2B5EF4-FFF2-40B4-BE49-F238E27FC236}">
                <a16:creationId xmlns:a16="http://schemas.microsoft.com/office/drawing/2014/main" id="{2EDC2F87-C2B5-5CFB-E896-20272EABF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4073" y="796413"/>
            <a:ext cx="4346951" cy="510294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1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FB7-1E53-F22C-5DF4-49837CD2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Internet Access Technologies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DD1C-73CE-6446-B982-5EF83EA5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/>
              <a:t>Fiber Optic:</a:t>
            </a:r>
            <a:r>
              <a:rPr lang="en-US"/>
              <a:t> Uses light to transmit data at ultra-fast speeds.</a:t>
            </a:r>
          </a:p>
          <a:p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A1E85-3A68-E735-2C05-21EE993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E332F-1791-78E4-A012-5871831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25602" name="Picture 2" descr="Fiber Optic Types ...">
            <a:extLst>
              <a:ext uri="{FF2B5EF4-FFF2-40B4-BE49-F238E27FC236}">
                <a16:creationId xmlns:a16="http://schemas.microsoft.com/office/drawing/2014/main" id="{6469DD3E-19DC-99B3-F9EA-94424D3F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519207"/>
            <a:ext cx="6095593" cy="365735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1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FB7-1E53-F22C-5DF4-49837CD2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Internet Access Technologies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DD1C-73CE-6446-B982-5EF83EA5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63140"/>
            <a:ext cx="3520439" cy="369189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Mobile Data:</a:t>
            </a:r>
            <a:r>
              <a:rPr lang="en-US" sz="2400" dirty="0"/>
              <a:t> 3G, 4G, and 5G for wireless internet access.</a:t>
            </a:r>
          </a:p>
          <a:p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A1E85-3A68-E735-2C05-21EE993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E332F-1791-78E4-A012-5871831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25</a:t>
            </a:fld>
            <a:endParaRPr lang="en-US"/>
          </a:p>
        </p:txBody>
      </p:sp>
      <p:pic>
        <p:nvPicPr>
          <p:cNvPr id="26626" name="Picture 2" descr="1G, 2G, 3G, 4G, 5G">
            <a:extLst>
              <a:ext uri="{FF2B5EF4-FFF2-40B4-BE49-F238E27FC236}">
                <a16:creationId xmlns:a16="http://schemas.microsoft.com/office/drawing/2014/main" id="{8A689EEC-80CC-0871-68CC-F3E37D51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95" y="2523808"/>
            <a:ext cx="751459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7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799A-0CC7-FC2A-0588-990814A0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705D-EE91-27B2-268B-8CA4D81D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1" y="1787737"/>
            <a:ext cx="3966209" cy="3728508"/>
          </a:xfrm>
        </p:spPr>
        <p:txBody>
          <a:bodyPr>
            <a:normAutofit/>
          </a:bodyPr>
          <a:lstStyle/>
          <a:p>
            <a:r>
              <a:rPr lang="en-US" sz="2400" dirty="0"/>
              <a:t>Early internet speeds in the 1990s were around </a:t>
            </a:r>
            <a:r>
              <a:rPr lang="en-US" sz="2400" b="1" dirty="0"/>
              <a:t>56 kbps</a:t>
            </a:r>
            <a:r>
              <a:rPr lang="en-US" sz="2400" dirty="0"/>
              <a:t>. Today, we can enjoy speeds over </a:t>
            </a:r>
            <a:r>
              <a:rPr lang="en-US" sz="2400" b="1" dirty="0"/>
              <a:t>1 Gbps</a:t>
            </a:r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9170C-5FAB-1A8C-6978-EEA2B455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FF3B7-A7BE-A72C-3ED6-75D88D19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Fun fact - Free communications icons">
            <a:extLst>
              <a:ext uri="{FF2B5EF4-FFF2-40B4-BE49-F238E27FC236}">
                <a16:creationId xmlns:a16="http://schemas.microsoft.com/office/drawing/2014/main" id="{7C7721FD-B09F-AB20-FF54-4EDFEC5B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6" y="118268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860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4277-B8F3-A7FD-5A39-DD84D012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Basics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95813-F9C0-2A35-DD0B-2DA75FFF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9754-9E6E-C06D-04D0-C5EA5898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988ED8-E3A2-D26A-50C3-1E27B513B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2911" y="2305616"/>
            <a:ext cx="42519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Firewalls: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Protection between a trusted internal network and untrusted external networks.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32E89CFD-8346-7822-5C6C-FA24A1E3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80" y="1763822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22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4277-B8F3-A7FD-5A39-DD84D012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Cybersecurity Basics</a:t>
            </a:r>
            <a:endParaRPr lang="en-PK" sz="33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A988ED8-E3A2-D26A-50C3-1E27B513B8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27255" y="2142067"/>
            <a:ext cx="4099947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Strong Passwords: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The foundation of internet safety.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Two-Factor Authentication (2FA):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Adds an extra layer of security. </a:t>
            </a:r>
          </a:p>
        </p:txBody>
      </p:sp>
      <p:pic>
        <p:nvPicPr>
          <p:cNvPr id="12293" name="Picture 5" descr="Tips For Creating Strong Passwords ...">
            <a:extLst>
              <a:ext uri="{FF2B5EF4-FFF2-40B4-BE49-F238E27FC236}">
                <a16:creationId xmlns:a16="http://schemas.microsoft.com/office/drawing/2014/main" id="{1F31EC83-7B60-2DCD-0968-2405A930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8528" y="639098"/>
            <a:ext cx="3392454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95813-F9C0-2A35-DD0B-2DA75FFF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7255" y="5870575"/>
            <a:ext cx="213038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9754-9E6E-C06D-04D0-C5EA5898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037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2295" name="Picture 7" descr="What is Two Factor Authentication ...">
            <a:extLst>
              <a:ext uri="{FF2B5EF4-FFF2-40B4-BE49-F238E27FC236}">
                <a16:creationId xmlns:a16="http://schemas.microsoft.com/office/drawing/2014/main" id="{0A7A089D-184D-F3FF-4859-F7DB9194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694" y="3635430"/>
            <a:ext cx="5454122" cy="2465785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32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DA79-8FE9-67A7-6668-F9305541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Internet Search Engines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BE243-7950-C784-C5E5-35473EBE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6691D-EB19-1D85-1F0A-EC65F0DE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67C42F-9ACB-ECBA-EBBC-408AA31BEE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491" y="2646224"/>
            <a:ext cx="59664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Search Engines Work: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They crawl, index, and rank web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SEO (Search Engine Optimization):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practice of improving a website’s visibility in search engines. </a:t>
            </a:r>
          </a:p>
        </p:txBody>
      </p:sp>
    </p:spTree>
    <p:extLst>
      <p:ext uri="{BB962C8B-B14F-4D97-AF65-F5344CB8AC3E}">
        <p14:creationId xmlns:p14="http://schemas.microsoft.com/office/powerpoint/2010/main" val="33287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5672-FF71-C7EA-9657-62285637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is the Internet Important?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B7F91-F054-11CF-CD90-73EF22769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7660" y="6248400"/>
            <a:ext cx="7827659" cy="377825"/>
          </a:xfrm>
        </p:spPr>
        <p:txBody>
          <a:bodyPr/>
          <a:lstStyle/>
          <a:p>
            <a:r>
              <a:rPr lang="en-US" dirty="0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CCD8D-2C87-1C28-81B4-EFD029F4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9334FE0-FD9E-51DB-C91D-7998477AA4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1842976"/>
            <a:ext cx="837120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Communication:</a:t>
            </a:r>
            <a:endParaRPr kumimoji="0" lang="en-US" altLang="en-PK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 messaging, video calls, emails.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 Access: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Vast resources of knowledge at our fingertips.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Entertainment: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Streaming, gaming, and social media.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Business: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E-commerce, online banking, virtual workplaces.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Education: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P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PK" altLang="en-PK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courses, digital libraries, collaboration tools. </a:t>
            </a:r>
          </a:p>
        </p:txBody>
      </p:sp>
    </p:spTree>
    <p:extLst>
      <p:ext uri="{BB962C8B-B14F-4D97-AF65-F5344CB8AC3E}">
        <p14:creationId xmlns:p14="http://schemas.microsoft.com/office/powerpoint/2010/main" val="32332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9C61-6715-BFA8-6F61-536E3B9F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>
            <a:normAutofit/>
          </a:bodyPr>
          <a:lstStyle/>
          <a:p>
            <a:r>
              <a:rPr lang="en-US"/>
              <a:t>Internet of Things (IoT)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27B5882-8CE4-9062-2025-78CA7CC744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142067"/>
            <a:ext cx="4681873" cy="36491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Smart Homes: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Devices like smart thermostats and lights.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Wearables: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Smartwatches, fitness trackers.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Connected Cities: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Traffic control, smart grid technology. </a:t>
            </a:r>
          </a:p>
        </p:txBody>
      </p:sp>
      <p:grpSp>
        <p:nvGrpSpPr>
          <p:cNvPr id="14348" name="Group 14347">
            <a:extLst>
              <a:ext uri="{FF2B5EF4-FFF2-40B4-BE49-F238E27FC236}">
                <a16:creationId xmlns:a16="http://schemas.microsoft.com/office/drawing/2014/main" id="{9624C10F-3412-42CA-B46B-72A5ACF3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4349" name="Freeform 98">
              <a:extLst>
                <a:ext uri="{FF2B5EF4-FFF2-40B4-BE49-F238E27FC236}">
                  <a16:creationId xmlns:a16="http://schemas.microsoft.com/office/drawing/2014/main" id="{EE12EFC9-905E-44A8-9DC2-3D8DFC8DF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50" name="Group 14349">
              <a:extLst>
                <a:ext uri="{FF2B5EF4-FFF2-40B4-BE49-F238E27FC236}">
                  <a16:creationId xmlns:a16="http://schemas.microsoft.com/office/drawing/2014/main" id="{28280BB0-0CAE-4573-B221-359D88D14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351" name="Straight Connector 14350">
                <a:extLst>
                  <a:ext uri="{FF2B5EF4-FFF2-40B4-BE49-F238E27FC236}">
                    <a16:creationId xmlns:a16="http://schemas.microsoft.com/office/drawing/2014/main" id="{A19080F2-9917-45DC-9455-3037543BD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2" name="Straight Connector 14351">
                <a:extLst>
                  <a:ext uri="{FF2B5EF4-FFF2-40B4-BE49-F238E27FC236}">
                    <a16:creationId xmlns:a16="http://schemas.microsoft.com/office/drawing/2014/main" id="{61E48598-7893-40F4-9672-7C759F869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3" name="Straight Connector 14352">
                <a:extLst>
                  <a:ext uri="{FF2B5EF4-FFF2-40B4-BE49-F238E27FC236}">
                    <a16:creationId xmlns:a16="http://schemas.microsoft.com/office/drawing/2014/main" id="{83B989AE-E13F-4942-88D7-3163F1DBE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4" name="Straight Connector 14353">
                <a:extLst>
                  <a:ext uri="{FF2B5EF4-FFF2-40B4-BE49-F238E27FC236}">
                    <a16:creationId xmlns:a16="http://schemas.microsoft.com/office/drawing/2014/main" id="{F952651B-3EE8-422F-8194-A5CF4C1A5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5" name="Straight Connector 14354">
                <a:extLst>
                  <a:ext uri="{FF2B5EF4-FFF2-40B4-BE49-F238E27FC236}">
                    <a16:creationId xmlns:a16="http://schemas.microsoft.com/office/drawing/2014/main" id="{F78C64D6-8C1D-4349-AA37-C248DC6D5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6" name="Straight Connector 14355">
                <a:extLst>
                  <a:ext uri="{FF2B5EF4-FFF2-40B4-BE49-F238E27FC236}">
                    <a16:creationId xmlns:a16="http://schemas.microsoft.com/office/drawing/2014/main" id="{91B2FC2C-D26F-4BE4-BC2B-313946C2C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7" name="Straight Connector 14356">
                <a:extLst>
                  <a:ext uri="{FF2B5EF4-FFF2-40B4-BE49-F238E27FC236}">
                    <a16:creationId xmlns:a16="http://schemas.microsoft.com/office/drawing/2014/main" id="{1F9D66A2-DFEC-432A-82D0-5516571F9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8" name="Straight Connector 14357">
                <a:extLst>
                  <a:ext uri="{FF2B5EF4-FFF2-40B4-BE49-F238E27FC236}">
                    <a16:creationId xmlns:a16="http://schemas.microsoft.com/office/drawing/2014/main" id="{991EB4EC-4537-4E42-9F07-357CA7EF9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9" name="Straight Connector 14358">
                <a:extLst>
                  <a:ext uri="{FF2B5EF4-FFF2-40B4-BE49-F238E27FC236}">
                    <a16:creationId xmlns:a16="http://schemas.microsoft.com/office/drawing/2014/main" id="{A454BDF6-9F84-4C25-A65E-EE6E4A616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0" name="Straight Connector 14359">
                <a:extLst>
                  <a:ext uri="{FF2B5EF4-FFF2-40B4-BE49-F238E27FC236}">
                    <a16:creationId xmlns:a16="http://schemas.microsoft.com/office/drawing/2014/main" id="{788B3BF0-81D0-4DBE-987B-087D223BF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1" name="Straight Connector 14360">
                <a:extLst>
                  <a:ext uri="{FF2B5EF4-FFF2-40B4-BE49-F238E27FC236}">
                    <a16:creationId xmlns:a16="http://schemas.microsoft.com/office/drawing/2014/main" id="{1D3D588A-1D03-4D54-934A-4D1405A81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2" name="Straight Connector 14361">
                <a:extLst>
                  <a:ext uri="{FF2B5EF4-FFF2-40B4-BE49-F238E27FC236}">
                    <a16:creationId xmlns:a16="http://schemas.microsoft.com/office/drawing/2014/main" id="{EF1B7B7B-F834-4882-B978-55E03CFC3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3" name="Straight Connector 14362">
                <a:extLst>
                  <a:ext uri="{FF2B5EF4-FFF2-40B4-BE49-F238E27FC236}">
                    <a16:creationId xmlns:a16="http://schemas.microsoft.com/office/drawing/2014/main" id="{56BFBA9B-D100-48C0-BEA5-DBB2CDE7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4" name="Straight Connector 14363">
                <a:extLst>
                  <a:ext uri="{FF2B5EF4-FFF2-40B4-BE49-F238E27FC236}">
                    <a16:creationId xmlns:a16="http://schemas.microsoft.com/office/drawing/2014/main" id="{153CE90E-8ED1-44A3-8C2F-DC25B807D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5" name="Straight Connector 14364">
                <a:extLst>
                  <a:ext uri="{FF2B5EF4-FFF2-40B4-BE49-F238E27FC236}">
                    <a16:creationId xmlns:a16="http://schemas.microsoft.com/office/drawing/2014/main" id="{719D2437-C3F9-43BB-9F5E-70722C51E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6" name="Straight Connector 14365">
                <a:extLst>
                  <a:ext uri="{FF2B5EF4-FFF2-40B4-BE49-F238E27FC236}">
                    <a16:creationId xmlns:a16="http://schemas.microsoft.com/office/drawing/2014/main" id="{93313ACA-D7CF-49E0-8F95-6CEBE9A5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7" name="Straight Connector 14366">
                <a:extLst>
                  <a:ext uri="{FF2B5EF4-FFF2-40B4-BE49-F238E27FC236}">
                    <a16:creationId xmlns:a16="http://schemas.microsoft.com/office/drawing/2014/main" id="{AD7921A7-D73A-43D6-BAA6-0B64EF1451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8" name="Straight Connector 14367">
                <a:extLst>
                  <a:ext uri="{FF2B5EF4-FFF2-40B4-BE49-F238E27FC236}">
                    <a16:creationId xmlns:a16="http://schemas.microsoft.com/office/drawing/2014/main" id="{0DCB9466-445C-41C6-ACC9-7097C7F9A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9" name="Straight Connector 14368">
                <a:extLst>
                  <a:ext uri="{FF2B5EF4-FFF2-40B4-BE49-F238E27FC236}">
                    <a16:creationId xmlns:a16="http://schemas.microsoft.com/office/drawing/2014/main" id="{157C037B-B231-4FC3-A1D0-52650A015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0" name="Straight Connector 14369">
                <a:extLst>
                  <a:ext uri="{FF2B5EF4-FFF2-40B4-BE49-F238E27FC236}">
                    <a16:creationId xmlns:a16="http://schemas.microsoft.com/office/drawing/2014/main" id="{120C5B69-C416-46E9-B3E3-9C108BB54F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1" name="Straight Connector 14370">
                <a:extLst>
                  <a:ext uri="{FF2B5EF4-FFF2-40B4-BE49-F238E27FC236}">
                    <a16:creationId xmlns:a16="http://schemas.microsoft.com/office/drawing/2014/main" id="{BF68351D-5FD3-418D-9394-DC53FFE58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2" name="Straight Connector 14371">
                <a:extLst>
                  <a:ext uri="{FF2B5EF4-FFF2-40B4-BE49-F238E27FC236}">
                    <a16:creationId xmlns:a16="http://schemas.microsoft.com/office/drawing/2014/main" id="{D3E38090-DF9F-425D-9201-144C7C64A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3" name="Straight Connector 14372">
                <a:extLst>
                  <a:ext uri="{FF2B5EF4-FFF2-40B4-BE49-F238E27FC236}">
                    <a16:creationId xmlns:a16="http://schemas.microsoft.com/office/drawing/2014/main" id="{F9B95176-16D6-435A-8C65-D70E70CF4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4" name="Straight Connector 14373">
                <a:extLst>
                  <a:ext uri="{FF2B5EF4-FFF2-40B4-BE49-F238E27FC236}">
                    <a16:creationId xmlns:a16="http://schemas.microsoft.com/office/drawing/2014/main" id="{67FFD3A8-5ECF-4BB9-9904-8E56A2CA3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5" name="Straight Connector 14374">
                <a:extLst>
                  <a:ext uri="{FF2B5EF4-FFF2-40B4-BE49-F238E27FC236}">
                    <a16:creationId xmlns:a16="http://schemas.microsoft.com/office/drawing/2014/main" id="{FFC4418F-3BE7-4FCC-82CA-9F9802996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6" name="Straight Connector 14375">
                <a:extLst>
                  <a:ext uri="{FF2B5EF4-FFF2-40B4-BE49-F238E27FC236}">
                    <a16:creationId xmlns:a16="http://schemas.microsoft.com/office/drawing/2014/main" id="{C957B0E9-DE7D-47B5-A465-D7C068BCD8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7" name="Straight Connector 14376">
                <a:extLst>
                  <a:ext uri="{FF2B5EF4-FFF2-40B4-BE49-F238E27FC236}">
                    <a16:creationId xmlns:a16="http://schemas.microsoft.com/office/drawing/2014/main" id="{9B9B0006-3DB9-445C-9C07-A35747AB0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8" name="Straight Connector 14377">
                <a:extLst>
                  <a:ext uri="{FF2B5EF4-FFF2-40B4-BE49-F238E27FC236}">
                    <a16:creationId xmlns:a16="http://schemas.microsoft.com/office/drawing/2014/main" id="{6A1248C5-AF19-4FDB-BDCF-A07E5D2D41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9" name="Straight Connector 14378">
                <a:extLst>
                  <a:ext uri="{FF2B5EF4-FFF2-40B4-BE49-F238E27FC236}">
                    <a16:creationId xmlns:a16="http://schemas.microsoft.com/office/drawing/2014/main" id="{F0016099-3580-4454-8937-DFA6B4EB1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0" name="Straight Connector 14379">
                <a:extLst>
                  <a:ext uri="{FF2B5EF4-FFF2-40B4-BE49-F238E27FC236}">
                    <a16:creationId xmlns:a16="http://schemas.microsoft.com/office/drawing/2014/main" id="{4C756983-B0D0-4EC2-B8C8-F09F8DCD6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1" name="Straight Connector 14380">
                <a:extLst>
                  <a:ext uri="{FF2B5EF4-FFF2-40B4-BE49-F238E27FC236}">
                    <a16:creationId xmlns:a16="http://schemas.microsoft.com/office/drawing/2014/main" id="{C5942A62-D8D3-478D-B882-EEA1288D4B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2" name="Straight Connector 14381">
                <a:extLst>
                  <a:ext uri="{FF2B5EF4-FFF2-40B4-BE49-F238E27FC236}">
                    <a16:creationId xmlns:a16="http://schemas.microsoft.com/office/drawing/2014/main" id="{6AD2BB4E-2D54-43C1-B512-1F4F1919B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3" name="Straight Connector 14382">
                <a:extLst>
                  <a:ext uri="{FF2B5EF4-FFF2-40B4-BE49-F238E27FC236}">
                    <a16:creationId xmlns:a16="http://schemas.microsoft.com/office/drawing/2014/main" id="{D8EDDC20-DB61-4B00-924C-CB5CBE6D6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4" name="Straight Connector 14383">
                <a:extLst>
                  <a:ext uri="{FF2B5EF4-FFF2-40B4-BE49-F238E27FC236}">
                    <a16:creationId xmlns:a16="http://schemas.microsoft.com/office/drawing/2014/main" id="{F336F35F-8E5E-4A7B-8C08-C017E2C3C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5" name="Straight Connector 14384">
                <a:extLst>
                  <a:ext uri="{FF2B5EF4-FFF2-40B4-BE49-F238E27FC236}">
                    <a16:creationId xmlns:a16="http://schemas.microsoft.com/office/drawing/2014/main" id="{14D45B06-93C4-433A-A010-35741BD52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6" name="Straight Connector 14385">
                <a:extLst>
                  <a:ext uri="{FF2B5EF4-FFF2-40B4-BE49-F238E27FC236}">
                    <a16:creationId xmlns:a16="http://schemas.microsoft.com/office/drawing/2014/main" id="{4C57400E-9852-4B39-8056-BDABDCBC6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7" name="Straight Connector 14386">
                <a:extLst>
                  <a:ext uri="{FF2B5EF4-FFF2-40B4-BE49-F238E27FC236}">
                    <a16:creationId xmlns:a16="http://schemas.microsoft.com/office/drawing/2014/main" id="{42E9FCD9-8F62-4296-B7E4-2773B1916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8" name="Straight Connector 14387">
                <a:extLst>
                  <a:ext uri="{FF2B5EF4-FFF2-40B4-BE49-F238E27FC236}">
                    <a16:creationId xmlns:a16="http://schemas.microsoft.com/office/drawing/2014/main" id="{12ECFE30-FE82-40BA-B8C0-88EBF83C5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9" name="Straight Connector 14388">
                <a:extLst>
                  <a:ext uri="{FF2B5EF4-FFF2-40B4-BE49-F238E27FC236}">
                    <a16:creationId xmlns:a16="http://schemas.microsoft.com/office/drawing/2014/main" id="{9C74E728-0341-491A-AF23-F1894819A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0" name="Straight Connector 14389">
                <a:extLst>
                  <a:ext uri="{FF2B5EF4-FFF2-40B4-BE49-F238E27FC236}">
                    <a16:creationId xmlns:a16="http://schemas.microsoft.com/office/drawing/2014/main" id="{A92339FD-6F72-4171-9B67-6210C1823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1" name="Straight Connector 14390">
                <a:extLst>
                  <a:ext uri="{FF2B5EF4-FFF2-40B4-BE49-F238E27FC236}">
                    <a16:creationId xmlns:a16="http://schemas.microsoft.com/office/drawing/2014/main" id="{69C0996B-64F5-44D4-8497-263D6F2CD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2" name="Straight Connector 14391">
                <a:extLst>
                  <a:ext uri="{FF2B5EF4-FFF2-40B4-BE49-F238E27FC236}">
                    <a16:creationId xmlns:a16="http://schemas.microsoft.com/office/drawing/2014/main" id="{C74FD39D-E9A9-4B01-B462-7DB55530E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3" name="Straight Connector 14392">
                <a:extLst>
                  <a:ext uri="{FF2B5EF4-FFF2-40B4-BE49-F238E27FC236}">
                    <a16:creationId xmlns:a16="http://schemas.microsoft.com/office/drawing/2014/main" id="{BD8B3764-5804-4A89-A704-5A89E134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4" name="Straight Connector 14393">
                <a:extLst>
                  <a:ext uri="{FF2B5EF4-FFF2-40B4-BE49-F238E27FC236}">
                    <a16:creationId xmlns:a16="http://schemas.microsoft.com/office/drawing/2014/main" id="{37A936D0-9C2A-4260-B853-3FBCCA6B0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5" name="Straight Connector 14394">
                <a:extLst>
                  <a:ext uri="{FF2B5EF4-FFF2-40B4-BE49-F238E27FC236}">
                    <a16:creationId xmlns:a16="http://schemas.microsoft.com/office/drawing/2014/main" id="{FD1E6C27-6ECD-4B32-88C7-7CC5AA760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6" name="Straight Connector 14395">
                <a:extLst>
                  <a:ext uri="{FF2B5EF4-FFF2-40B4-BE49-F238E27FC236}">
                    <a16:creationId xmlns:a16="http://schemas.microsoft.com/office/drawing/2014/main" id="{A36EFD43-D25B-4F4B-A78C-ADDD62550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7" name="Straight Connector 14396">
                <a:extLst>
                  <a:ext uri="{FF2B5EF4-FFF2-40B4-BE49-F238E27FC236}">
                    <a16:creationId xmlns:a16="http://schemas.microsoft.com/office/drawing/2014/main" id="{D973AE7B-0DED-42FD-8815-4CAEC4A49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8" name="Straight Connector 14397">
                <a:extLst>
                  <a:ext uri="{FF2B5EF4-FFF2-40B4-BE49-F238E27FC236}">
                    <a16:creationId xmlns:a16="http://schemas.microsoft.com/office/drawing/2014/main" id="{95093062-0964-4B43-9795-0EF21ED3B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9" name="Straight Connector 14398">
                <a:extLst>
                  <a:ext uri="{FF2B5EF4-FFF2-40B4-BE49-F238E27FC236}">
                    <a16:creationId xmlns:a16="http://schemas.microsoft.com/office/drawing/2014/main" id="{BCEC16C4-15D6-4E1F-B477-EDE519EF8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0" name="Straight Connector 14399">
                <a:extLst>
                  <a:ext uri="{FF2B5EF4-FFF2-40B4-BE49-F238E27FC236}">
                    <a16:creationId xmlns:a16="http://schemas.microsoft.com/office/drawing/2014/main" id="{738047AB-17C0-421F-9D1C-98DC1713D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1" name="Straight Connector 14400">
                <a:extLst>
                  <a:ext uri="{FF2B5EF4-FFF2-40B4-BE49-F238E27FC236}">
                    <a16:creationId xmlns:a16="http://schemas.microsoft.com/office/drawing/2014/main" id="{EAD125FF-95A6-48FA-932E-8B2767BC3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2" name="Straight Connector 14401">
                <a:extLst>
                  <a:ext uri="{FF2B5EF4-FFF2-40B4-BE49-F238E27FC236}">
                    <a16:creationId xmlns:a16="http://schemas.microsoft.com/office/drawing/2014/main" id="{0C257A47-9512-4857-82FC-715CE45EC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3" name="Straight Connector 14402">
                <a:extLst>
                  <a:ext uri="{FF2B5EF4-FFF2-40B4-BE49-F238E27FC236}">
                    <a16:creationId xmlns:a16="http://schemas.microsoft.com/office/drawing/2014/main" id="{DFB9FDBF-E678-4B55-950C-D33A76CDB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4" name="Straight Connector 14403">
                <a:extLst>
                  <a:ext uri="{FF2B5EF4-FFF2-40B4-BE49-F238E27FC236}">
                    <a16:creationId xmlns:a16="http://schemas.microsoft.com/office/drawing/2014/main" id="{97573DD3-AAB9-4B71-9302-99FFD2800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5" name="Straight Connector 14404">
                <a:extLst>
                  <a:ext uri="{FF2B5EF4-FFF2-40B4-BE49-F238E27FC236}">
                    <a16:creationId xmlns:a16="http://schemas.microsoft.com/office/drawing/2014/main" id="{BDDEAC7A-02D3-458E-8541-47B0BFD3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6" name="Straight Connector 14405">
                <a:extLst>
                  <a:ext uri="{FF2B5EF4-FFF2-40B4-BE49-F238E27FC236}">
                    <a16:creationId xmlns:a16="http://schemas.microsoft.com/office/drawing/2014/main" id="{77B59F61-1C20-4E1E-BD7A-219648F49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7" name="Straight Connector 14406">
                <a:extLst>
                  <a:ext uri="{FF2B5EF4-FFF2-40B4-BE49-F238E27FC236}">
                    <a16:creationId xmlns:a16="http://schemas.microsoft.com/office/drawing/2014/main" id="{6F0EB8EA-D68A-4B1B-BE20-B7265A76F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8" name="Straight Connector 14407">
                <a:extLst>
                  <a:ext uri="{FF2B5EF4-FFF2-40B4-BE49-F238E27FC236}">
                    <a16:creationId xmlns:a16="http://schemas.microsoft.com/office/drawing/2014/main" id="{15E90A46-391B-4456-8964-CB21B1EE7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9" name="Straight Connector 14408">
                <a:extLst>
                  <a:ext uri="{FF2B5EF4-FFF2-40B4-BE49-F238E27FC236}">
                    <a16:creationId xmlns:a16="http://schemas.microsoft.com/office/drawing/2014/main" id="{FFAFCEBE-9CD5-4B9A-BD4D-0687E065D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0" name="Straight Connector 14409">
                <a:extLst>
                  <a:ext uri="{FF2B5EF4-FFF2-40B4-BE49-F238E27FC236}">
                    <a16:creationId xmlns:a16="http://schemas.microsoft.com/office/drawing/2014/main" id="{DE712763-DAB8-4710-94D2-F7DB6A031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1" name="Straight Connector 14410">
                <a:extLst>
                  <a:ext uri="{FF2B5EF4-FFF2-40B4-BE49-F238E27FC236}">
                    <a16:creationId xmlns:a16="http://schemas.microsoft.com/office/drawing/2014/main" id="{EBAF0F0C-2BAA-4A1E-8F66-432C100FE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2" name="Straight Connector 14411">
                <a:extLst>
                  <a:ext uri="{FF2B5EF4-FFF2-40B4-BE49-F238E27FC236}">
                    <a16:creationId xmlns:a16="http://schemas.microsoft.com/office/drawing/2014/main" id="{397A1F41-7384-4B0E-9050-7AD1B0F85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3" name="Straight Connector 14412">
                <a:extLst>
                  <a:ext uri="{FF2B5EF4-FFF2-40B4-BE49-F238E27FC236}">
                    <a16:creationId xmlns:a16="http://schemas.microsoft.com/office/drawing/2014/main" id="{73B67D23-D05E-4D2A-841F-7283A69AC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4" name="Straight Connector 14413">
                <a:extLst>
                  <a:ext uri="{FF2B5EF4-FFF2-40B4-BE49-F238E27FC236}">
                    <a16:creationId xmlns:a16="http://schemas.microsoft.com/office/drawing/2014/main" id="{F83E53BB-BC76-44B6-8BE1-E62FAE372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5" name="Straight Connector 14414">
                <a:extLst>
                  <a:ext uri="{FF2B5EF4-FFF2-40B4-BE49-F238E27FC236}">
                    <a16:creationId xmlns:a16="http://schemas.microsoft.com/office/drawing/2014/main" id="{A4C016D0-72B4-4425-8AD8-3224C0162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6" name="Straight Connector 14415">
                <a:extLst>
                  <a:ext uri="{FF2B5EF4-FFF2-40B4-BE49-F238E27FC236}">
                    <a16:creationId xmlns:a16="http://schemas.microsoft.com/office/drawing/2014/main" id="{5EC493AE-99C8-4DA3-9F45-4D64E3FA9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7" name="Straight Connector 14416">
                <a:extLst>
                  <a:ext uri="{FF2B5EF4-FFF2-40B4-BE49-F238E27FC236}">
                    <a16:creationId xmlns:a16="http://schemas.microsoft.com/office/drawing/2014/main" id="{7E7488F4-1240-4ACA-A321-72F21AEEB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8" name="Straight Connector 14417">
                <a:extLst>
                  <a:ext uri="{FF2B5EF4-FFF2-40B4-BE49-F238E27FC236}">
                    <a16:creationId xmlns:a16="http://schemas.microsoft.com/office/drawing/2014/main" id="{BE2A9D79-89FC-41D7-A46F-DCC3D675A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9" name="Straight Connector 14418">
                <a:extLst>
                  <a:ext uri="{FF2B5EF4-FFF2-40B4-BE49-F238E27FC236}">
                    <a16:creationId xmlns:a16="http://schemas.microsoft.com/office/drawing/2014/main" id="{DC506B24-43D3-4673-803B-AEEE38521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0" name="Straight Connector 14419">
                <a:extLst>
                  <a:ext uri="{FF2B5EF4-FFF2-40B4-BE49-F238E27FC236}">
                    <a16:creationId xmlns:a16="http://schemas.microsoft.com/office/drawing/2014/main" id="{533D34E8-DB2E-4D92-B2F1-AD30A73A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1" name="Straight Connector 14420">
                <a:extLst>
                  <a:ext uri="{FF2B5EF4-FFF2-40B4-BE49-F238E27FC236}">
                    <a16:creationId xmlns:a16="http://schemas.microsoft.com/office/drawing/2014/main" id="{61F2ADE7-A6D8-495A-8DF3-BEAD6C24A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2" name="Straight Connector 14421">
                <a:extLst>
                  <a:ext uri="{FF2B5EF4-FFF2-40B4-BE49-F238E27FC236}">
                    <a16:creationId xmlns:a16="http://schemas.microsoft.com/office/drawing/2014/main" id="{3180E597-CFC6-43F1-8ADC-AD1EF4770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3" name="Straight Connector 14422">
                <a:extLst>
                  <a:ext uri="{FF2B5EF4-FFF2-40B4-BE49-F238E27FC236}">
                    <a16:creationId xmlns:a16="http://schemas.microsoft.com/office/drawing/2014/main" id="{E6A62C95-4918-445F-8BBE-864828C61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4" name="Straight Connector 14423">
                <a:extLst>
                  <a:ext uri="{FF2B5EF4-FFF2-40B4-BE49-F238E27FC236}">
                    <a16:creationId xmlns:a16="http://schemas.microsoft.com/office/drawing/2014/main" id="{53EC6B15-EE76-4813-988D-246D8D62C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5" name="Straight Connector 14424">
                <a:extLst>
                  <a:ext uri="{FF2B5EF4-FFF2-40B4-BE49-F238E27FC236}">
                    <a16:creationId xmlns:a16="http://schemas.microsoft.com/office/drawing/2014/main" id="{84838198-F523-4857-93C5-68BD0626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6" name="Straight Connector 14425">
                <a:extLst>
                  <a:ext uri="{FF2B5EF4-FFF2-40B4-BE49-F238E27FC236}">
                    <a16:creationId xmlns:a16="http://schemas.microsoft.com/office/drawing/2014/main" id="{D07304C5-3C68-4A45-A0BD-3F37FE143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7" name="Straight Connector 14426">
                <a:extLst>
                  <a:ext uri="{FF2B5EF4-FFF2-40B4-BE49-F238E27FC236}">
                    <a16:creationId xmlns:a16="http://schemas.microsoft.com/office/drawing/2014/main" id="{B4B952D9-00F8-40F7-AFA6-9B49E8847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8" name="Straight Connector 14427">
                <a:extLst>
                  <a:ext uri="{FF2B5EF4-FFF2-40B4-BE49-F238E27FC236}">
                    <a16:creationId xmlns:a16="http://schemas.microsoft.com/office/drawing/2014/main" id="{7244FB29-BC31-497A-BF08-DCCC7BDF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430" name="Group 14429">
            <a:extLst>
              <a:ext uri="{FF2B5EF4-FFF2-40B4-BE49-F238E27FC236}">
                <a16:creationId xmlns:a16="http://schemas.microsoft.com/office/drawing/2014/main" id="{FE5720EF-51BD-4BC1-84B2-665FC031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4431" name="Freeform 17">
              <a:extLst>
                <a:ext uri="{FF2B5EF4-FFF2-40B4-BE49-F238E27FC236}">
                  <a16:creationId xmlns:a16="http://schemas.microsoft.com/office/drawing/2014/main" id="{E5B1C0AC-637F-4E05-8FA7-C97284854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32" name="Group 14431">
              <a:extLst>
                <a:ext uri="{FF2B5EF4-FFF2-40B4-BE49-F238E27FC236}">
                  <a16:creationId xmlns:a16="http://schemas.microsoft.com/office/drawing/2014/main" id="{2F95825D-EF3C-4E33-93D9-A944690D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433" name="Straight Connector 14432">
                <a:extLst>
                  <a:ext uri="{FF2B5EF4-FFF2-40B4-BE49-F238E27FC236}">
                    <a16:creationId xmlns:a16="http://schemas.microsoft.com/office/drawing/2014/main" id="{931C252F-6B9E-4520-A1D5-A11A733F8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4" name="Straight Connector 14433">
                <a:extLst>
                  <a:ext uri="{FF2B5EF4-FFF2-40B4-BE49-F238E27FC236}">
                    <a16:creationId xmlns:a16="http://schemas.microsoft.com/office/drawing/2014/main" id="{EB2301E2-0E29-4C32-B687-7DF9DA19B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5" name="Straight Connector 14434">
                <a:extLst>
                  <a:ext uri="{FF2B5EF4-FFF2-40B4-BE49-F238E27FC236}">
                    <a16:creationId xmlns:a16="http://schemas.microsoft.com/office/drawing/2014/main" id="{B7F89D44-D0A4-4A91-B444-A883D4441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6" name="Straight Connector 14435">
                <a:extLst>
                  <a:ext uri="{FF2B5EF4-FFF2-40B4-BE49-F238E27FC236}">
                    <a16:creationId xmlns:a16="http://schemas.microsoft.com/office/drawing/2014/main" id="{94991FF9-B5A2-4E31-A923-F9781429E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7" name="Straight Connector 14436">
                <a:extLst>
                  <a:ext uri="{FF2B5EF4-FFF2-40B4-BE49-F238E27FC236}">
                    <a16:creationId xmlns:a16="http://schemas.microsoft.com/office/drawing/2014/main" id="{7C41EDC6-3D4F-4C4D-AB7A-43E4CA14E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8" name="Straight Connector 14437">
                <a:extLst>
                  <a:ext uri="{FF2B5EF4-FFF2-40B4-BE49-F238E27FC236}">
                    <a16:creationId xmlns:a16="http://schemas.microsoft.com/office/drawing/2014/main" id="{72EE7D6F-5868-4ABC-AF27-6D11310D2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9" name="Straight Connector 14438">
                <a:extLst>
                  <a:ext uri="{FF2B5EF4-FFF2-40B4-BE49-F238E27FC236}">
                    <a16:creationId xmlns:a16="http://schemas.microsoft.com/office/drawing/2014/main" id="{A05F4A89-D49A-4526-96BB-DE99A06DE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0" name="Straight Connector 14439">
                <a:extLst>
                  <a:ext uri="{FF2B5EF4-FFF2-40B4-BE49-F238E27FC236}">
                    <a16:creationId xmlns:a16="http://schemas.microsoft.com/office/drawing/2014/main" id="{D4BED963-D7AD-4BC1-BDF0-8285A41AD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1" name="Straight Connector 14440">
                <a:extLst>
                  <a:ext uri="{FF2B5EF4-FFF2-40B4-BE49-F238E27FC236}">
                    <a16:creationId xmlns:a16="http://schemas.microsoft.com/office/drawing/2014/main" id="{B8D4DC82-A1E9-479E-818C-1F072D42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2" name="Straight Connector 14441">
                <a:extLst>
                  <a:ext uri="{FF2B5EF4-FFF2-40B4-BE49-F238E27FC236}">
                    <a16:creationId xmlns:a16="http://schemas.microsoft.com/office/drawing/2014/main" id="{C129BE4A-506C-499F-BA59-DC0FBFA22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3" name="Straight Connector 14442">
                <a:extLst>
                  <a:ext uri="{FF2B5EF4-FFF2-40B4-BE49-F238E27FC236}">
                    <a16:creationId xmlns:a16="http://schemas.microsoft.com/office/drawing/2014/main" id="{DF8622AC-9388-45AB-9F0F-6B37546A6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4" name="Straight Connector 14443">
                <a:extLst>
                  <a:ext uri="{FF2B5EF4-FFF2-40B4-BE49-F238E27FC236}">
                    <a16:creationId xmlns:a16="http://schemas.microsoft.com/office/drawing/2014/main" id="{6439DC63-2F0F-4FF9-BCF9-182DCEE6E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5" name="Straight Connector 14444">
                <a:extLst>
                  <a:ext uri="{FF2B5EF4-FFF2-40B4-BE49-F238E27FC236}">
                    <a16:creationId xmlns:a16="http://schemas.microsoft.com/office/drawing/2014/main" id="{A20F6279-E8D7-4BF9-8EB4-2833B6385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6" name="Straight Connector 14445">
                <a:extLst>
                  <a:ext uri="{FF2B5EF4-FFF2-40B4-BE49-F238E27FC236}">
                    <a16:creationId xmlns:a16="http://schemas.microsoft.com/office/drawing/2014/main" id="{3A906223-17D7-4EA3-B085-618E788FED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7" name="Straight Connector 14446">
                <a:extLst>
                  <a:ext uri="{FF2B5EF4-FFF2-40B4-BE49-F238E27FC236}">
                    <a16:creationId xmlns:a16="http://schemas.microsoft.com/office/drawing/2014/main" id="{D7885CE7-28C2-4162-B06D-0F76F013C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8" name="Straight Connector 14447">
                <a:extLst>
                  <a:ext uri="{FF2B5EF4-FFF2-40B4-BE49-F238E27FC236}">
                    <a16:creationId xmlns:a16="http://schemas.microsoft.com/office/drawing/2014/main" id="{A85098B4-6472-4691-B05A-1BF4C6980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9" name="Straight Connector 14448">
                <a:extLst>
                  <a:ext uri="{FF2B5EF4-FFF2-40B4-BE49-F238E27FC236}">
                    <a16:creationId xmlns:a16="http://schemas.microsoft.com/office/drawing/2014/main" id="{8E60BBDE-4347-40AB-AFA6-5BFBBDCBF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0" name="Straight Connector 14449">
                <a:extLst>
                  <a:ext uri="{FF2B5EF4-FFF2-40B4-BE49-F238E27FC236}">
                    <a16:creationId xmlns:a16="http://schemas.microsoft.com/office/drawing/2014/main" id="{BEF6875E-37EF-407E-A82C-3F54CAE56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1" name="Straight Connector 14450">
                <a:extLst>
                  <a:ext uri="{FF2B5EF4-FFF2-40B4-BE49-F238E27FC236}">
                    <a16:creationId xmlns:a16="http://schemas.microsoft.com/office/drawing/2014/main" id="{E0C40554-9C95-4102-9151-16E6205D7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2" name="Straight Connector 14451">
                <a:extLst>
                  <a:ext uri="{FF2B5EF4-FFF2-40B4-BE49-F238E27FC236}">
                    <a16:creationId xmlns:a16="http://schemas.microsoft.com/office/drawing/2014/main" id="{C35609B5-93CA-4402-912D-86DF44639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3" name="Straight Connector 14452">
                <a:extLst>
                  <a:ext uri="{FF2B5EF4-FFF2-40B4-BE49-F238E27FC236}">
                    <a16:creationId xmlns:a16="http://schemas.microsoft.com/office/drawing/2014/main" id="{CF5B37DF-A154-409D-88A9-60229F736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4" name="Straight Connector 14453">
                <a:extLst>
                  <a:ext uri="{FF2B5EF4-FFF2-40B4-BE49-F238E27FC236}">
                    <a16:creationId xmlns:a16="http://schemas.microsoft.com/office/drawing/2014/main" id="{611021AD-5F61-4DB3-862F-2659AA31B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5" name="Straight Connector 14454">
                <a:extLst>
                  <a:ext uri="{FF2B5EF4-FFF2-40B4-BE49-F238E27FC236}">
                    <a16:creationId xmlns:a16="http://schemas.microsoft.com/office/drawing/2014/main" id="{E74010B9-4347-4E4E-805A-0FDAED26E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6" name="Straight Connector 14455">
                <a:extLst>
                  <a:ext uri="{FF2B5EF4-FFF2-40B4-BE49-F238E27FC236}">
                    <a16:creationId xmlns:a16="http://schemas.microsoft.com/office/drawing/2014/main" id="{B250DB99-4C63-4DBA-AD8A-143D33768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7" name="Straight Connector 14456">
                <a:extLst>
                  <a:ext uri="{FF2B5EF4-FFF2-40B4-BE49-F238E27FC236}">
                    <a16:creationId xmlns:a16="http://schemas.microsoft.com/office/drawing/2014/main" id="{3B5FD7FB-0456-4EF7-91EF-07527A44C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8" name="Straight Connector 14457">
                <a:extLst>
                  <a:ext uri="{FF2B5EF4-FFF2-40B4-BE49-F238E27FC236}">
                    <a16:creationId xmlns:a16="http://schemas.microsoft.com/office/drawing/2014/main" id="{D77F81EE-EA21-41C4-8D13-35C7CB5E3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9" name="Straight Connector 14458">
                <a:extLst>
                  <a:ext uri="{FF2B5EF4-FFF2-40B4-BE49-F238E27FC236}">
                    <a16:creationId xmlns:a16="http://schemas.microsoft.com/office/drawing/2014/main" id="{CFA53E16-1B52-4AF0-96B6-66B6EBF2C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0" name="Straight Connector 14459">
                <a:extLst>
                  <a:ext uri="{FF2B5EF4-FFF2-40B4-BE49-F238E27FC236}">
                    <a16:creationId xmlns:a16="http://schemas.microsoft.com/office/drawing/2014/main" id="{53EAEED9-5F4B-47D7-A502-83A086485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1" name="Straight Connector 14460">
                <a:extLst>
                  <a:ext uri="{FF2B5EF4-FFF2-40B4-BE49-F238E27FC236}">
                    <a16:creationId xmlns:a16="http://schemas.microsoft.com/office/drawing/2014/main" id="{84FB3028-7F93-4736-89BD-C241F1CD2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2" name="Straight Connector 14461">
                <a:extLst>
                  <a:ext uri="{FF2B5EF4-FFF2-40B4-BE49-F238E27FC236}">
                    <a16:creationId xmlns:a16="http://schemas.microsoft.com/office/drawing/2014/main" id="{5D640D6C-370C-404A-BCD6-6B4DBBB3D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3" name="Straight Connector 14462">
                <a:extLst>
                  <a:ext uri="{FF2B5EF4-FFF2-40B4-BE49-F238E27FC236}">
                    <a16:creationId xmlns:a16="http://schemas.microsoft.com/office/drawing/2014/main" id="{E1156078-CD66-4E5C-9C17-C250EDAF0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4" name="Straight Connector 14463">
                <a:extLst>
                  <a:ext uri="{FF2B5EF4-FFF2-40B4-BE49-F238E27FC236}">
                    <a16:creationId xmlns:a16="http://schemas.microsoft.com/office/drawing/2014/main" id="{2A22316E-ABE6-42F0-A2FB-CDB47097E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5" name="Straight Connector 14464">
                <a:extLst>
                  <a:ext uri="{FF2B5EF4-FFF2-40B4-BE49-F238E27FC236}">
                    <a16:creationId xmlns:a16="http://schemas.microsoft.com/office/drawing/2014/main" id="{4BB2A903-D0BE-4FE6-BD8C-62F72DC0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6" name="Straight Connector 14465">
                <a:extLst>
                  <a:ext uri="{FF2B5EF4-FFF2-40B4-BE49-F238E27FC236}">
                    <a16:creationId xmlns:a16="http://schemas.microsoft.com/office/drawing/2014/main" id="{D0BFF665-35A6-49BA-96C3-49963D7D1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7" name="Straight Connector 14466">
                <a:extLst>
                  <a:ext uri="{FF2B5EF4-FFF2-40B4-BE49-F238E27FC236}">
                    <a16:creationId xmlns:a16="http://schemas.microsoft.com/office/drawing/2014/main" id="{5E5FFB9D-00C9-4D02-B223-5D8A79619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8" name="Straight Connector 14467">
                <a:extLst>
                  <a:ext uri="{FF2B5EF4-FFF2-40B4-BE49-F238E27FC236}">
                    <a16:creationId xmlns:a16="http://schemas.microsoft.com/office/drawing/2014/main" id="{E836A95E-2B0A-4F13-B78D-38ED1529B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9" name="Straight Connector 14468">
                <a:extLst>
                  <a:ext uri="{FF2B5EF4-FFF2-40B4-BE49-F238E27FC236}">
                    <a16:creationId xmlns:a16="http://schemas.microsoft.com/office/drawing/2014/main" id="{A3B2B824-5CCF-4FEE-B139-7C8CCD2E1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0" name="Straight Connector 14469">
                <a:extLst>
                  <a:ext uri="{FF2B5EF4-FFF2-40B4-BE49-F238E27FC236}">
                    <a16:creationId xmlns:a16="http://schemas.microsoft.com/office/drawing/2014/main" id="{DAE1F50B-901C-4839-983C-841CF0072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1" name="Straight Connector 14470">
                <a:extLst>
                  <a:ext uri="{FF2B5EF4-FFF2-40B4-BE49-F238E27FC236}">
                    <a16:creationId xmlns:a16="http://schemas.microsoft.com/office/drawing/2014/main" id="{8EA1C69F-5C0A-4212-B2CC-6E92E8B2D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2" name="Straight Connector 14471">
                <a:extLst>
                  <a:ext uri="{FF2B5EF4-FFF2-40B4-BE49-F238E27FC236}">
                    <a16:creationId xmlns:a16="http://schemas.microsoft.com/office/drawing/2014/main" id="{E98B221D-DB70-40F4-AAF8-D77E50181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3" name="Straight Connector 14472">
                <a:extLst>
                  <a:ext uri="{FF2B5EF4-FFF2-40B4-BE49-F238E27FC236}">
                    <a16:creationId xmlns:a16="http://schemas.microsoft.com/office/drawing/2014/main" id="{C2CCCD06-AF75-4ABC-A74E-4E38ECCA0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4" name="Straight Connector 14473">
                <a:extLst>
                  <a:ext uri="{FF2B5EF4-FFF2-40B4-BE49-F238E27FC236}">
                    <a16:creationId xmlns:a16="http://schemas.microsoft.com/office/drawing/2014/main" id="{2CBA5AD4-31C8-4A41-9305-98A87B63C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5" name="Straight Connector 14474">
                <a:extLst>
                  <a:ext uri="{FF2B5EF4-FFF2-40B4-BE49-F238E27FC236}">
                    <a16:creationId xmlns:a16="http://schemas.microsoft.com/office/drawing/2014/main" id="{0D417D36-0367-45CB-8611-A5A4096A3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6" name="Straight Connector 14475">
                <a:extLst>
                  <a:ext uri="{FF2B5EF4-FFF2-40B4-BE49-F238E27FC236}">
                    <a16:creationId xmlns:a16="http://schemas.microsoft.com/office/drawing/2014/main" id="{8FD5F79D-66F5-4044-A5C6-EA7E33BC4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7" name="Straight Connector 14476">
                <a:extLst>
                  <a:ext uri="{FF2B5EF4-FFF2-40B4-BE49-F238E27FC236}">
                    <a16:creationId xmlns:a16="http://schemas.microsoft.com/office/drawing/2014/main" id="{1768A8CB-6901-41AD-9754-26028397E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8" name="Straight Connector 14477">
                <a:extLst>
                  <a:ext uri="{FF2B5EF4-FFF2-40B4-BE49-F238E27FC236}">
                    <a16:creationId xmlns:a16="http://schemas.microsoft.com/office/drawing/2014/main" id="{34E65170-FD80-4D76-A6A5-C275DA7332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9" name="Straight Connector 14478">
                <a:extLst>
                  <a:ext uri="{FF2B5EF4-FFF2-40B4-BE49-F238E27FC236}">
                    <a16:creationId xmlns:a16="http://schemas.microsoft.com/office/drawing/2014/main" id="{8AAEFBD7-C0D1-4C3E-BFD1-B4448DA49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0" name="Straight Connector 14479">
                <a:extLst>
                  <a:ext uri="{FF2B5EF4-FFF2-40B4-BE49-F238E27FC236}">
                    <a16:creationId xmlns:a16="http://schemas.microsoft.com/office/drawing/2014/main" id="{7896ADBB-E488-4EFC-A837-51C18FEDF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1" name="Straight Connector 14480">
                <a:extLst>
                  <a:ext uri="{FF2B5EF4-FFF2-40B4-BE49-F238E27FC236}">
                    <a16:creationId xmlns:a16="http://schemas.microsoft.com/office/drawing/2014/main" id="{23E9BBE5-46B0-4161-BCDF-2A671B8C0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2" name="Straight Connector 14481">
                <a:extLst>
                  <a:ext uri="{FF2B5EF4-FFF2-40B4-BE49-F238E27FC236}">
                    <a16:creationId xmlns:a16="http://schemas.microsoft.com/office/drawing/2014/main" id="{EC18794B-1248-43D7-9825-67FC06E41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3" name="Straight Connector 14482">
                <a:extLst>
                  <a:ext uri="{FF2B5EF4-FFF2-40B4-BE49-F238E27FC236}">
                    <a16:creationId xmlns:a16="http://schemas.microsoft.com/office/drawing/2014/main" id="{DBD7F91D-D92C-40C4-924F-641DD331A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4" name="Straight Connector 14483">
                <a:extLst>
                  <a:ext uri="{FF2B5EF4-FFF2-40B4-BE49-F238E27FC236}">
                    <a16:creationId xmlns:a16="http://schemas.microsoft.com/office/drawing/2014/main" id="{60D92DEE-CE16-490E-B106-BD2D59F91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5" name="Straight Connector 14484">
                <a:extLst>
                  <a:ext uri="{FF2B5EF4-FFF2-40B4-BE49-F238E27FC236}">
                    <a16:creationId xmlns:a16="http://schemas.microsoft.com/office/drawing/2014/main" id="{622272A5-4E81-4509-8A06-0A5341136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6" name="Straight Connector 14485">
                <a:extLst>
                  <a:ext uri="{FF2B5EF4-FFF2-40B4-BE49-F238E27FC236}">
                    <a16:creationId xmlns:a16="http://schemas.microsoft.com/office/drawing/2014/main" id="{AD3B8594-7296-4E13-8378-93B5A0F57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7" name="Straight Connector 14486">
                <a:extLst>
                  <a:ext uri="{FF2B5EF4-FFF2-40B4-BE49-F238E27FC236}">
                    <a16:creationId xmlns:a16="http://schemas.microsoft.com/office/drawing/2014/main" id="{4AFD3CFE-3D9C-4F22-9ABB-3860E4FF8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8" name="Straight Connector 14487">
                <a:extLst>
                  <a:ext uri="{FF2B5EF4-FFF2-40B4-BE49-F238E27FC236}">
                    <a16:creationId xmlns:a16="http://schemas.microsoft.com/office/drawing/2014/main" id="{5D3968F1-11A1-495E-A2A6-FDD3AC9CD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9" name="Straight Connector 14488">
                <a:extLst>
                  <a:ext uri="{FF2B5EF4-FFF2-40B4-BE49-F238E27FC236}">
                    <a16:creationId xmlns:a16="http://schemas.microsoft.com/office/drawing/2014/main" id="{027898BB-7165-4345-B70D-3DEC37603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0" name="Straight Connector 14489">
                <a:extLst>
                  <a:ext uri="{FF2B5EF4-FFF2-40B4-BE49-F238E27FC236}">
                    <a16:creationId xmlns:a16="http://schemas.microsoft.com/office/drawing/2014/main" id="{DFFEF348-2178-4A15-A165-A44F1C47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1" name="Straight Connector 14490">
                <a:extLst>
                  <a:ext uri="{FF2B5EF4-FFF2-40B4-BE49-F238E27FC236}">
                    <a16:creationId xmlns:a16="http://schemas.microsoft.com/office/drawing/2014/main" id="{C8E9EB16-5546-4780-9548-818238ED2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2" name="Straight Connector 14491">
                <a:extLst>
                  <a:ext uri="{FF2B5EF4-FFF2-40B4-BE49-F238E27FC236}">
                    <a16:creationId xmlns:a16="http://schemas.microsoft.com/office/drawing/2014/main" id="{7E8F1ACB-61A5-4148-BB02-EE1EDD2D4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3" name="Straight Connector 14492">
                <a:extLst>
                  <a:ext uri="{FF2B5EF4-FFF2-40B4-BE49-F238E27FC236}">
                    <a16:creationId xmlns:a16="http://schemas.microsoft.com/office/drawing/2014/main" id="{29BB75B5-95BF-4B11-B5FF-40360E632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4" name="Straight Connector 14493">
                <a:extLst>
                  <a:ext uri="{FF2B5EF4-FFF2-40B4-BE49-F238E27FC236}">
                    <a16:creationId xmlns:a16="http://schemas.microsoft.com/office/drawing/2014/main" id="{3B24E939-01F9-46B6-A8CA-266B61E74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5" name="Straight Connector 14494">
                <a:extLst>
                  <a:ext uri="{FF2B5EF4-FFF2-40B4-BE49-F238E27FC236}">
                    <a16:creationId xmlns:a16="http://schemas.microsoft.com/office/drawing/2014/main" id="{33415BB6-B979-4FDB-9994-5A6B2CE41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6" name="Straight Connector 14495">
                <a:extLst>
                  <a:ext uri="{FF2B5EF4-FFF2-40B4-BE49-F238E27FC236}">
                    <a16:creationId xmlns:a16="http://schemas.microsoft.com/office/drawing/2014/main" id="{3FBE1BDE-1CA9-4DCB-B00A-807A54008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7" name="Straight Connector 14496">
                <a:extLst>
                  <a:ext uri="{FF2B5EF4-FFF2-40B4-BE49-F238E27FC236}">
                    <a16:creationId xmlns:a16="http://schemas.microsoft.com/office/drawing/2014/main" id="{C9C4E1B6-83D5-4F1F-A5EA-8E5475B08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8" name="Straight Connector 14497">
                <a:extLst>
                  <a:ext uri="{FF2B5EF4-FFF2-40B4-BE49-F238E27FC236}">
                    <a16:creationId xmlns:a16="http://schemas.microsoft.com/office/drawing/2014/main" id="{BA7787E7-16F7-4DFF-B2F1-C0112C173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9" name="Straight Connector 14498">
                <a:extLst>
                  <a:ext uri="{FF2B5EF4-FFF2-40B4-BE49-F238E27FC236}">
                    <a16:creationId xmlns:a16="http://schemas.microsoft.com/office/drawing/2014/main" id="{C2BB3AC0-ED9F-4543-939F-5021D115A5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0" name="Straight Connector 14499">
                <a:extLst>
                  <a:ext uri="{FF2B5EF4-FFF2-40B4-BE49-F238E27FC236}">
                    <a16:creationId xmlns:a16="http://schemas.microsoft.com/office/drawing/2014/main" id="{6F0F554C-4E6F-49D0-9E0A-85DF74B43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1" name="Straight Connector 14500">
                <a:extLst>
                  <a:ext uri="{FF2B5EF4-FFF2-40B4-BE49-F238E27FC236}">
                    <a16:creationId xmlns:a16="http://schemas.microsoft.com/office/drawing/2014/main" id="{B587ACA3-432D-44C5-A670-64B12393D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2" name="Straight Connector 14501">
                <a:extLst>
                  <a:ext uri="{FF2B5EF4-FFF2-40B4-BE49-F238E27FC236}">
                    <a16:creationId xmlns:a16="http://schemas.microsoft.com/office/drawing/2014/main" id="{705D16D7-5D6D-40FE-B444-0E92C997D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3" name="Straight Connector 14502">
                <a:extLst>
                  <a:ext uri="{FF2B5EF4-FFF2-40B4-BE49-F238E27FC236}">
                    <a16:creationId xmlns:a16="http://schemas.microsoft.com/office/drawing/2014/main" id="{3625D8CD-9E73-47D9-8992-882E27E41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4" name="Straight Connector 14503">
                <a:extLst>
                  <a:ext uri="{FF2B5EF4-FFF2-40B4-BE49-F238E27FC236}">
                    <a16:creationId xmlns:a16="http://schemas.microsoft.com/office/drawing/2014/main" id="{C0E920E9-F7FE-48C8-8840-F4BEC3B48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5" name="Straight Connector 14504">
                <a:extLst>
                  <a:ext uri="{FF2B5EF4-FFF2-40B4-BE49-F238E27FC236}">
                    <a16:creationId xmlns:a16="http://schemas.microsoft.com/office/drawing/2014/main" id="{307C46E3-EA71-4FDA-B55E-2C44EE2A9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6" name="Straight Connector 14505">
                <a:extLst>
                  <a:ext uri="{FF2B5EF4-FFF2-40B4-BE49-F238E27FC236}">
                    <a16:creationId xmlns:a16="http://schemas.microsoft.com/office/drawing/2014/main" id="{C24458C4-D7F4-4B07-BF3A-AA5F3C3C3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7" name="Straight Connector 14506">
                <a:extLst>
                  <a:ext uri="{FF2B5EF4-FFF2-40B4-BE49-F238E27FC236}">
                    <a16:creationId xmlns:a16="http://schemas.microsoft.com/office/drawing/2014/main" id="{FFBBF26D-F5C0-4FA5-872B-D1AFE5311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8" name="Straight Connector 14507">
                <a:extLst>
                  <a:ext uri="{FF2B5EF4-FFF2-40B4-BE49-F238E27FC236}">
                    <a16:creationId xmlns:a16="http://schemas.microsoft.com/office/drawing/2014/main" id="{305D8FD1-DA2A-493F-A900-824A13B4B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9" name="Straight Connector 14508">
                <a:extLst>
                  <a:ext uri="{FF2B5EF4-FFF2-40B4-BE49-F238E27FC236}">
                    <a16:creationId xmlns:a16="http://schemas.microsoft.com/office/drawing/2014/main" id="{59257472-E83A-43A8-9C15-2B4A77024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0" name="Straight Connector 14509">
                <a:extLst>
                  <a:ext uri="{FF2B5EF4-FFF2-40B4-BE49-F238E27FC236}">
                    <a16:creationId xmlns:a16="http://schemas.microsoft.com/office/drawing/2014/main" id="{823E9EED-DF24-47EA-A9DA-D02135987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12" name="Group 14511">
            <a:extLst>
              <a:ext uri="{FF2B5EF4-FFF2-40B4-BE49-F238E27FC236}">
                <a16:creationId xmlns:a16="http://schemas.microsoft.com/office/drawing/2014/main" id="{F0C43330-BBB4-451D-B456-412D2DFC2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520984" y="3122486"/>
            <a:ext cx="2928062" cy="2544637"/>
            <a:chOff x="5281603" y="104899"/>
            <a:chExt cx="6910397" cy="6005491"/>
          </a:xfrm>
        </p:grpSpPr>
        <p:sp>
          <p:nvSpPr>
            <p:cNvPr id="14513" name="Freeform 183">
              <a:extLst>
                <a:ext uri="{FF2B5EF4-FFF2-40B4-BE49-F238E27FC236}">
                  <a16:creationId xmlns:a16="http://schemas.microsoft.com/office/drawing/2014/main" id="{D143E951-F028-4CDE-8639-70C7AA88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14" name="Group 14513">
              <a:extLst>
                <a:ext uri="{FF2B5EF4-FFF2-40B4-BE49-F238E27FC236}">
                  <a16:creationId xmlns:a16="http://schemas.microsoft.com/office/drawing/2014/main" id="{12EC115D-C144-4D98-9313-18242EAD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515" name="Straight Connector 14514">
                <a:extLst>
                  <a:ext uri="{FF2B5EF4-FFF2-40B4-BE49-F238E27FC236}">
                    <a16:creationId xmlns:a16="http://schemas.microsoft.com/office/drawing/2014/main" id="{85DCD5AC-0835-4CAA-973A-F5BA80546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6" name="Straight Connector 14515">
                <a:extLst>
                  <a:ext uri="{FF2B5EF4-FFF2-40B4-BE49-F238E27FC236}">
                    <a16:creationId xmlns:a16="http://schemas.microsoft.com/office/drawing/2014/main" id="{225E3910-1E1E-4DA0-92F6-1C1EF72CB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7" name="Straight Connector 14516">
                <a:extLst>
                  <a:ext uri="{FF2B5EF4-FFF2-40B4-BE49-F238E27FC236}">
                    <a16:creationId xmlns:a16="http://schemas.microsoft.com/office/drawing/2014/main" id="{833A0851-BC0E-42BD-B519-A337BFE4D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8" name="Straight Connector 14517">
                <a:extLst>
                  <a:ext uri="{FF2B5EF4-FFF2-40B4-BE49-F238E27FC236}">
                    <a16:creationId xmlns:a16="http://schemas.microsoft.com/office/drawing/2014/main" id="{A444F00A-06B7-4D1E-9141-399B8D57B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9" name="Straight Connector 14518">
                <a:extLst>
                  <a:ext uri="{FF2B5EF4-FFF2-40B4-BE49-F238E27FC236}">
                    <a16:creationId xmlns:a16="http://schemas.microsoft.com/office/drawing/2014/main" id="{D942FA40-6D99-4B57-919A-6BA0413D5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0" name="Straight Connector 14519">
                <a:extLst>
                  <a:ext uri="{FF2B5EF4-FFF2-40B4-BE49-F238E27FC236}">
                    <a16:creationId xmlns:a16="http://schemas.microsoft.com/office/drawing/2014/main" id="{6385B1C9-0614-45C9-BBAB-9BDE007A0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1" name="Straight Connector 14520">
                <a:extLst>
                  <a:ext uri="{FF2B5EF4-FFF2-40B4-BE49-F238E27FC236}">
                    <a16:creationId xmlns:a16="http://schemas.microsoft.com/office/drawing/2014/main" id="{70E05D19-75E7-4318-B9AD-3E1CCC648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2" name="Straight Connector 14521">
                <a:extLst>
                  <a:ext uri="{FF2B5EF4-FFF2-40B4-BE49-F238E27FC236}">
                    <a16:creationId xmlns:a16="http://schemas.microsoft.com/office/drawing/2014/main" id="{D3D1B614-92E5-4C2A-9B9B-E589E23E0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3" name="Straight Connector 14522">
                <a:extLst>
                  <a:ext uri="{FF2B5EF4-FFF2-40B4-BE49-F238E27FC236}">
                    <a16:creationId xmlns:a16="http://schemas.microsoft.com/office/drawing/2014/main" id="{671BC485-F87C-4E8A-8D26-191D357F4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4" name="Straight Connector 14523">
                <a:extLst>
                  <a:ext uri="{FF2B5EF4-FFF2-40B4-BE49-F238E27FC236}">
                    <a16:creationId xmlns:a16="http://schemas.microsoft.com/office/drawing/2014/main" id="{F362FC54-FCD4-483D-AFCA-0F246B60A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5" name="Straight Connector 14524">
                <a:extLst>
                  <a:ext uri="{FF2B5EF4-FFF2-40B4-BE49-F238E27FC236}">
                    <a16:creationId xmlns:a16="http://schemas.microsoft.com/office/drawing/2014/main" id="{0392BB85-CBDB-4219-B281-9EDAA1A80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6" name="Straight Connector 14525">
                <a:extLst>
                  <a:ext uri="{FF2B5EF4-FFF2-40B4-BE49-F238E27FC236}">
                    <a16:creationId xmlns:a16="http://schemas.microsoft.com/office/drawing/2014/main" id="{ECEC9A29-F4B0-43D6-A6BC-CA9D0C0DD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7" name="Straight Connector 14526">
                <a:extLst>
                  <a:ext uri="{FF2B5EF4-FFF2-40B4-BE49-F238E27FC236}">
                    <a16:creationId xmlns:a16="http://schemas.microsoft.com/office/drawing/2014/main" id="{5C80B055-3195-4FEA-A1D8-8980F1EB0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8" name="Straight Connector 14527">
                <a:extLst>
                  <a:ext uri="{FF2B5EF4-FFF2-40B4-BE49-F238E27FC236}">
                    <a16:creationId xmlns:a16="http://schemas.microsoft.com/office/drawing/2014/main" id="{08222165-1EFA-432F-9D45-E163B3038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9" name="Straight Connector 14528">
                <a:extLst>
                  <a:ext uri="{FF2B5EF4-FFF2-40B4-BE49-F238E27FC236}">
                    <a16:creationId xmlns:a16="http://schemas.microsoft.com/office/drawing/2014/main" id="{FF1010E9-5E8D-4F60-83E2-262B99ADB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0" name="Straight Connector 14529">
                <a:extLst>
                  <a:ext uri="{FF2B5EF4-FFF2-40B4-BE49-F238E27FC236}">
                    <a16:creationId xmlns:a16="http://schemas.microsoft.com/office/drawing/2014/main" id="{46772DBD-B1DA-4A0D-B964-E68E9B2C7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1" name="Straight Connector 14530">
                <a:extLst>
                  <a:ext uri="{FF2B5EF4-FFF2-40B4-BE49-F238E27FC236}">
                    <a16:creationId xmlns:a16="http://schemas.microsoft.com/office/drawing/2014/main" id="{95B29174-C2D7-49D0-81D9-7751B771A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2" name="Straight Connector 14531">
                <a:extLst>
                  <a:ext uri="{FF2B5EF4-FFF2-40B4-BE49-F238E27FC236}">
                    <a16:creationId xmlns:a16="http://schemas.microsoft.com/office/drawing/2014/main" id="{29DC0A18-B392-4768-A792-B7196E5D3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3" name="Straight Connector 14532">
                <a:extLst>
                  <a:ext uri="{FF2B5EF4-FFF2-40B4-BE49-F238E27FC236}">
                    <a16:creationId xmlns:a16="http://schemas.microsoft.com/office/drawing/2014/main" id="{A293DA32-BD49-4EF9-9C3E-1667B87B2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4" name="Straight Connector 14533">
                <a:extLst>
                  <a:ext uri="{FF2B5EF4-FFF2-40B4-BE49-F238E27FC236}">
                    <a16:creationId xmlns:a16="http://schemas.microsoft.com/office/drawing/2014/main" id="{D277DD2F-5367-487E-A54E-E6B9A628D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5" name="Straight Connector 14534">
                <a:extLst>
                  <a:ext uri="{FF2B5EF4-FFF2-40B4-BE49-F238E27FC236}">
                    <a16:creationId xmlns:a16="http://schemas.microsoft.com/office/drawing/2014/main" id="{A781E596-28BB-42D7-B3AA-84EC04E4B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6" name="Straight Connector 14535">
                <a:extLst>
                  <a:ext uri="{FF2B5EF4-FFF2-40B4-BE49-F238E27FC236}">
                    <a16:creationId xmlns:a16="http://schemas.microsoft.com/office/drawing/2014/main" id="{06757251-89AE-451C-B3C0-7D64961FD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7" name="Straight Connector 14536">
                <a:extLst>
                  <a:ext uri="{FF2B5EF4-FFF2-40B4-BE49-F238E27FC236}">
                    <a16:creationId xmlns:a16="http://schemas.microsoft.com/office/drawing/2014/main" id="{3D09B37D-73CC-42F0-B78E-595B0E46B2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8" name="Straight Connector 14537">
                <a:extLst>
                  <a:ext uri="{FF2B5EF4-FFF2-40B4-BE49-F238E27FC236}">
                    <a16:creationId xmlns:a16="http://schemas.microsoft.com/office/drawing/2014/main" id="{3F4C2B23-F77D-432B-91F1-2090B59B02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9" name="Straight Connector 14538">
                <a:extLst>
                  <a:ext uri="{FF2B5EF4-FFF2-40B4-BE49-F238E27FC236}">
                    <a16:creationId xmlns:a16="http://schemas.microsoft.com/office/drawing/2014/main" id="{0E06177C-7EED-408F-95E6-19D147ED8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0" name="Straight Connector 14539">
                <a:extLst>
                  <a:ext uri="{FF2B5EF4-FFF2-40B4-BE49-F238E27FC236}">
                    <a16:creationId xmlns:a16="http://schemas.microsoft.com/office/drawing/2014/main" id="{0036E45C-5A32-4C52-AA3C-501E7F570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1" name="Straight Connector 14540">
                <a:extLst>
                  <a:ext uri="{FF2B5EF4-FFF2-40B4-BE49-F238E27FC236}">
                    <a16:creationId xmlns:a16="http://schemas.microsoft.com/office/drawing/2014/main" id="{894207DC-486C-498F-A36A-4750A2F5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2" name="Straight Connector 14541">
                <a:extLst>
                  <a:ext uri="{FF2B5EF4-FFF2-40B4-BE49-F238E27FC236}">
                    <a16:creationId xmlns:a16="http://schemas.microsoft.com/office/drawing/2014/main" id="{4AF578A0-3977-4548-9C3A-AB41911F7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3" name="Straight Connector 14542">
                <a:extLst>
                  <a:ext uri="{FF2B5EF4-FFF2-40B4-BE49-F238E27FC236}">
                    <a16:creationId xmlns:a16="http://schemas.microsoft.com/office/drawing/2014/main" id="{D5356F1B-7E2D-4CA2-BCE7-8BDD835D9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4" name="Straight Connector 14543">
                <a:extLst>
                  <a:ext uri="{FF2B5EF4-FFF2-40B4-BE49-F238E27FC236}">
                    <a16:creationId xmlns:a16="http://schemas.microsoft.com/office/drawing/2014/main" id="{C9A3982E-A4C2-42EF-85CA-CDA3F3CE4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5" name="Straight Connector 14544">
                <a:extLst>
                  <a:ext uri="{FF2B5EF4-FFF2-40B4-BE49-F238E27FC236}">
                    <a16:creationId xmlns:a16="http://schemas.microsoft.com/office/drawing/2014/main" id="{BA45C537-57E8-41E0-9A41-6D5E4E3A3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6" name="Straight Connector 14545">
                <a:extLst>
                  <a:ext uri="{FF2B5EF4-FFF2-40B4-BE49-F238E27FC236}">
                    <a16:creationId xmlns:a16="http://schemas.microsoft.com/office/drawing/2014/main" id="{01E0CD70-ACCC-4F9F-9FEB-ACF6462E0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7" name="Straight Connector 14546">
                <a:extLst>
                  <a:ext uri="{FF2B5EF4-FFF2-40B4-BE49-F238E27FC236}">
                    <a16:creationId xmlns:a16="http://schemas.microsoft.com/office/drawing/2014/main" id="{F145641E-4CB9-4B4C-88E5-22873CDB3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8" name="Straight Connector 14547">
                <a:extLst>
                  <a:ext uri="{FF2B5EF4-FFF2-40B4-BE49-F238E27FC236}">
                    <a16:creationId xmlns:a16="http://schemas.microsoft.com/office/drawing/2014/main" id="{C32C5BEB-1C86-4838-BEE0-346F7DBF3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9" name="Straight Connector 14548">
                <a:extLst>
                  <a:ext uri="{FF2B5EF4-FFF2-40B4-BE49-F238E27FC236}">
                    <a16:creationId xmlns:a16="http://schemas.microsoft.com/office/drawing/2014/main" id="{49D13E59-43D2-47E7-A17F-43D1AB91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0" name="Straight Connector 14549">
                <a:extLst>
                  <a:ext uri="{FF2B5EF4-FFF2-40B4-BE49-F238E27FC236}">
                    <a16:creationId xmlns:a16="http://schemas.microsoft.com/office/drawing/2014/main" id="{F2CBD494-57AD-4247-AD7E-240589120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1" name="Straight Connector 14550">
                <a:extLst>
                  <a:ext uri="{FF2B5EF4-FFF2-40B4-BE49-F238E27FC236}">
                    <a16:creationId xmlns:a16="http://schemas.microsoft.com/office/drawing/2014/main" id="{C835E6DA-9C6A-4EE3-AF0D-B54604B3A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2" name="Straight Connector 14551">
                <a:extLst>
                  <a:ext uri="{FF2B5EF4-FFF2-40B4-BE49-F238E27FC236}">
                    <a16:creationId xmlns:a16="http://schemas.microsoft.com/office/drawing/2014/main" id="{C4132660-7D48-459C-B969-BA8C11BD4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3" name="Straight Connector 14552">
                <a:extLst>
                  <a:ext uri="{FF2B5EF4-FFF2-40B4-BE49-F238E27FC236}">
                    <a16:creationId xmlns:a16="http://schemas.microsoft.com/office/drawing/2014/main" id="{C712CF45-1CC0-45EF-9CCA-92E114EE0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4" name="Straight Connector 14553">
                <a:extLst>
                  <a:ext uri="{FF2B5EF4-FFF2-40B4-BE49-F238E27FC236}">
                    <a16:creationId xmlns:a16="http://schemas.microsoft.com/office/drawing/2014/main" id="{7E6857AD-5D11-4249-93E5-B89941D0C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5" name="Straight Connector 14554">
                <a:extLst>
                  <a:ext uri="{FF2B5EF4-FFF2-40B4-BE49-F238E27FC236}">
                    <a16:creationId xmlns:a16="http://schemas.microsoft.com/office/drawing/2014/main" id="{293B9189-5304-4891-8F5B-46003F204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6" name="Straight Connector 14555">
                <a:extLst>
                  <a:ext uri="{FF2B5EF4-FFF2-40B4-BE49-F238E27FC236}">
                    <a16:creationId xmlns:a16="http://schemas.microsoft.com/office/drawing/2014/main" id="{6410F758-90F3-4D3E-820F-0490E55BF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7" name="Straight Connector 14556">
                <a:extLst>
                  <a:ext uri="{FF2B5EF4-FFF2-40B4-BE49-F238E27FC236}">
                    <a16:creationId xmlns:a16="http://schemas.microsoft.com/office/drawing/2014/main" id="{2EEB087F-A4DC-4C72-8518-242629752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8" name="Straight Connector 14557">
                <a:extLst>
                  <a:ext uri="{FF2B5EF4-FFF2-40B4-BE49-F238E27FC236}">
                    <a16:creationId xmlns:a16="http://schemas.microsoft.com/office/drawing/2014/main" id="{D2F8BD85-BC66-4636-B15E-90BC798A8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9" name="Straight Connector 14558">
                <a:extLst>
                  <a:ext uri="{FF2B5EF4-FFF2-40B4-BE49-F238E27FC236}">
                    <a16:creationId xmlns:a16="http://schemas.microsoft.com/office/drawing/2014/main" id="{5F7092FE-1552-4178-9CA7-4A9E33DDA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0" name="Straight Connector 14559">
                <a:extLst>
                  <a:ext uri="{FF2B5EF4-FFF2-40B4-BE49-F238E27FC236}">
                    <a16:creationId xmlns:a16="http://schemas.microsoft.com/office/drawing/2014/main" id="{DF565839-4739-46B9-8C76-56C875816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1" name="Straight Connector 14560">
                <a:extLst>
                  <a:ext uri="{FF2B5EF4-FFF2-40B4-BE49-F238E27FC236}">
                    <a16:creationId xmlns:a16="http://schemas.microsoft.com/office/drawing/2014/main" id="{B421948B-EBBD-4BAE-8777-00F98AAD0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2" name="Straight Connector 14561">
                <a:extLst>
                  <a:ext uri="{FF2B5EF4-FFF2-40B4-BE49-F238E27FC236}">
                    <a16:creationId xmlns:a16="http://schemas.microsoft.com/office/drawing/2014/main" id="{BC92D44C-A7DB-478B-98D6-00BCA0049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3" name="Straight Connector 14562">
                <a:extLst>
                  <a:ext uri="{FF2B5EF4-FFF2-40B4-BE49-F238E27FC236}">
                    <a16:creationId xmlns:a16="http://schemas.microsoft.com/office/drawing/2014/main" id="{CCD6DB32-32A3-4D06-85FB-4278560B8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4" name="Straight Connector 14563">
                <a:extLst>
                  <a:ext uri="{FF2B5EF4-FFF2-40B4-BE49-F238E27FC236}">
                    <a16:creationId xmlns:a16="http://schemas.microsoft.com/office/drawing/2014/main" id="{4D4AC4CD-6F77-4B23-A6C8-7853D78D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5" name="Straight Connector 14564">
                <a:extLst>
                  <a:ext uri="{FF2B5EF4-FFF2-40B4-BE49-F238E27FC236}">
                    <a16:creationId xmlns:a16="http://schemas.microsoft.com/office/drawing/2014/main" id="{16CA2B07-B5C0-4174-A17D-D7CFF14C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6" name="Straight Connector 14565">
                <a:extLst>
                  <a:ext uri="{FF2B5EF4-FFF2-40B4-BE49-F238E27FC236}">
                    <a16:creationId xmlns:a16="http://schemas.microsoft.com/office/drawing/2014/main" id="{A0C8E8FF-86E1-4E92-9C8B-E7E8DCC55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7" name="Straight Connector 14566">
                <a:extLst>
                  <a:ext uri="{FF2B5EF4-FFF2-40B4-BE49-F238E27FC236}">
                    <a16:creationId xmlns:a16="http://schemas.microsoft.com/office/drawing/2014/main" id="{E4FC3C1E-5EF5-4F07-B93C-8D0B50FE6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8" name="Straight Connector 14567">
                <a:extLst>
                  <a:ext uri="{FF2B5EF4-FFF2-40B4-BE49-F238E27FC236}">
                    <a16:creationId xmlns:a16="http://schemas.microsoft.com/office/drawing/2014/main" id="{4E8998D1-D87C-4FC0-BB7D-0EC4917D9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9" name="Straight Connector 14568">
                <a:extLst>
                  <a:ext uri="{FF2B5EF4-FFF2-40B4-BE49-F238E27FC236}">
                    <a16:creationId xmlns:a16="http://schemas.microsoft.com/office/drawing/2014/main" id="{AF79AF73-6585-472C-BB25-6B15A95BC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0" name="Straight Connector 14569">
                <a:extLst>
                  <a:ext uri="{FF2B5EF4-FFF2-40B4-BE49-F238E27FC236}">
                    <a16:creationId xmlns:a16="http://schemas.microsoft.com/office/drawing/2014/main" id="{A9E73C31-90A4-49D8-BB83-671597E41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1" name="Straight Connector 14570">
                <a:extLst>
                  <a:ext uri="{FF2B5EF4-FFF2-40B4-BE49-F238E27FC236}">
                    <a16:creationId xmlns:a16="http://schemas.microsoft.com/office/drawing/2014/main" id="{25DEC167-01EE-48C3-991F-5F8D1D2C4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2" name="Straight Connector 14571">
                <a:extLst>
                  <a:ext uri="{FF2B5EF4-FFF2-40B4-BE49-F238E27FC236}">
                    <a16:creationId xmlns:a16="http://schemas.microsoft.com/office/drawing/2014/main" id="{FF392C56-2ABC-45A3-8DBD-10426ED66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3" name="Straight Connector 14572">
                <a:extLst>
                  <a:ext uri="{FF2B5EF4-FFF2-40B4-BE49-F238E27FC236}">
                    <a16:creationId xmlns:a16="http://schemas.microsoft.com/office/drawing/2014/main" id="{0DE0EDB1-D4DB-4535-9E5D-E8E2DD1C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4" name="Straight Connector 14573">
                <a:extLst>
                  <a:ext uri="{FF2B5EF4-FFF2-40B4-BE49-F238E27FC236}">
                    <a16:creationId xmlns:a16="http://schemas.microsoft.com/office/drawing/2014/main" id="{70F8B66F-54E8-43E3-8C6B-47D5C9D19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5" name="Straight Connector 14574">
                <a:extLst>
                  <a:ext uri="{FF2B5EF4-FFF2-40B4-BE49-F238E27FC236}">
                    <a16:creationId xmlns:a16="http://schemas.microsoft.com/office/drawing/2014/main" id="{C3B5CE3C-AE34-4179-9047-FAF418459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6" name="Straight Connector 14575">
                <a:extLst>
                  <a:ext uri="{FF2B5EF4-FFF2-40B4-BE49-F238E27FC236}">
                    <a16:creationId xmlns:a16="http://schemas.microsoft.com/office/drawing/2014/main" id="{B14CD80F-B94B-4CDF-BFE4-88E0688A9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7" name="Straight Connector 14576">
                <a:extLst>
                  <a:ext uri="{FF2B5EF4-FFF2-40B4-BE49-F238E27FC236}">
                    <a16:creationId xmlns:a16="http://schemas.microsoft.com/office/drawing/2014/main" id="{AC88BD7D-AFE5-4118-A4DF-8A7D444E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8" name="Straight Connector 14577">
                <a:extLst>
                  <a:ext uri="{FF2B5EF4-FFF2-40B4-BE49-F238E27FC236}">
                    <a16:creationId xmlns:a16="http://schemas.microsoft.com/office/drawing/2014/main" id="{6B8DB079-33DB-4489-83B7-0E6F8EE4C9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9" name="Straight Connector 14578">
                <a:extLst>
                  <a:ext uri="{FF2B5EF4-FFF2-40B4-BE49-F238E27FC236}">
                    <a16:creationId xmlns:a16="http://schemas.microsoft.com/office/drawing/2014/main" id="{316FAC28-1076-432B-8450-2E006E2E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0" name="Straight Connector 14579">
                <a:extLst>
                  <a:ext uri="{FF2B5EF4-FFF2-40B4-BE49-F238E27FC236}">
                    <a16:creationId xmlns:a16="http://schemas.microsoft.com/office/drawing/2014/main" id="{1276C9FD-22CB-4CBB-8FFC-CC0ED0F17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1" name="Straight Connector 14580">
                <a:extLst>
                  <a:ext uri="{FF2B5EF4-FFF2-40B4-BE49-F238E27FC236}">
                    <a16:creationId xmlns:a16="http://schemas.microsoft.com/office/drawing/2014/main" id="{87785805-250C-4EC1-8A52-0F3C31F2C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2" name="Straight Connector 14581">
                <a:extLst>
                  <a:ext uri="{FF2B5EF4-FFF2-40B4-BE49-F238E27FC236}">
                    <a16:creationId xmlns:a16="http://schemas.microsoft.com/office/drawing/2014/main" id="{B92CCD4A-B48E-4DDF-AB69-208DFA4C6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3" name="Straight Connector 14582">
                <a:extLst>
                  <a:ext uri="{FF2B5EF4-FFF2-40B4-BE49-F238E27FC236}">
                    <a16:creationId xmlns:a16="http://schemas.microsoft.com/office/drawing/2014/main" id="{A30A272C-4125-4B3F-8555-552C6E113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4" name="Straight Connector 14583">
                <a:extLst>
                  <a:ext uri="{FF2B5EF4-FFF2-40B4-BE49-F238E27FC236}">
                    <a16:creationId xmlns:a16="http://schemas.microsoft.com/office/drawing/2014/main" id="{07E9C2C1-9A5A-4B75-A4BC-36EF4F72F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5" name="Straight Connector 14584">
                <a:extLst>
                  <a:ext uri="{FF2B5EF4-FFF2-40B4-BE49-F238E27FC236}">
                    <a16:creationId xmlns:a16="http://schemas.microsoft.com/office/drawing/2014/main" id="{A642782F-F6F4-47A0-9350-999E8A561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6" name="Straight Connector 14585">
                <a:extLst>
                  <a:ext uri="{FF2B5EF4-FFF2-40B4-BE49-F238E27FC236}">
                    <a16:creationId xmlns:a16="http://schemas.microsoft.com/office/drawing/2014/main" id="{2BF15673-8D5A-4D82-A92E-F18A0D21D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7" name="Straight Connector 14586">
                <a:extLst>
                  <a:ext uri="{FF2B5EF4-FFF2-40B4-BE49-F238E27FC236}">
                    <a16:creationId xmlns:a16="http://schemas.microsoft.com/office/drawing/2014/main" id="{92BBC3ED-828E-4225-BD6A-BF5F75B24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8" name="Straight Connector 14587">
                <a:extLst>
                  <a:ext uri="{FF2B5EF4-FFF2-40B4-BE49-F238E27FC236}">
                    <a16:creationId xmlns:a16="http://schemas.microsoft.com/office/drawing/2014/main" id="{46218297-34EF-4B45-BFB0-CB8E97921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89" name="Straight Connector 14588">
                <a:extLst>
                  <a:ext uri="{FF2B5EF4-FFF2-40B4-BE49-F238E27FC236}">
                    <a16:creationId xmlns:a16="http://schemas.microsoft.com/office/drawing/2014/main" id="{E7BA6F53-0AF5-4096-8572-F37E9D6910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0" name="Straight Connector 14589">
                <a:extLst>
                  <a:ext uri="{FF2B5EF4-FFF2-40B4-BE49-F238E27FC236}">
                    <a16:creationId xmlns:a16="http://schemas.microsoft.com/office/drawing/2014/main" id="{2699566E-2FDD-4DA4-9B7B-CAB89DEFC2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1" name="Straight Connector 14590">
                <a:extLst>
                  <a:ext uri="{FF2B5EF4-FFF2-40B4-BE49-F238E27FC236}">
                    <a16:creationId xmlns:a16="http://schemas.microsoft.com/office/drawing/2014/main" id="{A7C120CC-F8E3-4AE0-8767-79F15A0DB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92" name="Straight Connector 14591">
                <a:extLst>
                  <a:ext uri="{FF2B5EF4-FFF2-40B4-BE49-F238E27FC236}">
                    <a16:creationId xmlns:a16="http://schemas.microsoft.com/office/drawing/2014/main" id="{BB3E111B-499D-4D5C-B26F-680CAF37D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341" name="Picture 5" descr="Innovations in Wearable Devices ...">
            <a:extLst>
              <a:ext uri="{FF2B5EF4-FFF2-40B4-BE49-F238E27FC236}">
                <a16:creationId xmlns:a16="http://schemas.microsoft.com/office/drawing/2014/main" id="{C661FF1D-C9B1-760A-B280-0147B30A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14109" b="-3"/>
          <a:stretch/>
        </p:blipFill>
        <p:spPr bwMode="auto">
          <a:xfrm>
            <a:off x="5959325" y="2806240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The Evolution of Smart Homes: Past, Present, and Future | Pert, Hyderabad">
            <a:extLst>
              <a:ext uri="{FF2B5EF4-FFF2-40B4-BE49-F238E27FC236}">
                <a16:creationId xmlns:a16="http://schemas.microsoft.com/office/drawing/2014/main" id="{0F223D49-C3F3-4E3B-C618-9F5E6B6B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1" r="13000" b="1"/>
          <a:stretch/>
        </p:blipFill>
        <p:spPr bwMode="auto"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B8679-565D-F63A-097E-7A014DD5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pic>
        <p:nvPicPr>
          <p:cNvPr id="14343" name="Picture 7" descr="Opinion: Why Smart Cities will evolve ...">
            <a:extLst>
              <a:ext uri="{FF2B5EF4-FFF2-40B4-BE49-F238E27FC236}">
                <a16:creationId xmlns:a16="http://schemas.microsoft.com/office/drawing/2014/main" id="{2620D4F0-811C-0A62-9B5D-CCC28D4E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r="7019" b="3"/>
          <a:stretch/>
        </p:blipFill>
        <p:spPr bwMode="auto"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40C9-836E-46DD-4A56-C42D4B89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3E61-8054-5D95-BDA6-26F15582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and Its Impact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8EF1-5BD2-B52B-B266-C1AF7E5B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Pros:</a:t>
            </a:r>
            <a:r>
              <a:rPr lang="en-US" sz="2800" dirty="0"/>
              <a:t> Connects people, spreads ideas, business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Cons:</a:t>
            </a:r>
            <a:r>
              <a:rPr lang="en-US" sz="2800" dirty="0"/>
              <a:t> Privacy concerns, cyberbullying, misinformation.</a:t>
            </a:r>
          </a:p>
          <a:p>
            <a:endParaRPr lang="en-PK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98581-A459-B378-4318-8369502B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54C6D-B516-4BF0-EA52-CF0E9588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C8B7-88C2-627C-ECA2-DA70A4AF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Dark Side of the Internet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E4EA5BA-AD02-048B-E5DB-6599DD9A1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Cybercrime: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Hacking, identity theft, and ransomware.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82FF2-934C-0EAB-1A2C-51584D52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88B65-75AD-BE13-DF17-2434821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5363" name="Picture 3" descr="tackle cybercrime challenge ...">
            <a:extLst>
              <a:ext uri="{FF2B5EF4-FFF2-40B4-BE49-F238E27FC236}">
                <a16:creationId xmlns:a16="http://schemas.microsoft.com/office/drawing/2014/main" id="{DEE61B00-9286-824A-2D39-0BB40CB4C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256039"/>
            <a:ext cx="6095593" cy="418369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6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C8B7-88C2-627C-ECA2-DA70A4AF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Dark Side of the Internet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E4EA5BA-AD02-048B-E5DB-6599DD9A1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Phishing Scams: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Fake emails and websites that steal personal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82FF2-934C-0EAB-1A2C-51584D52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88B65-75AD-BE13-DF17-2434821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28674" name="Picture 2" descr="How To Implement Phishing Attack Awareness Training | Xcitium">
            <a:extLst>
              <a:ext uri="{FF2B5EF4-FFF2-40B4-BE49-F238E27FC236}">
                <a16:creationId xmlns:a16="http://schemas.microsoft.com/office/drawing/2014/main" id="{3E20772A-FD96-6ABA-5477-6BD34576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388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C8B7-88C2-627C-ECA2-DA70A4AF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Dark Side of the Internet</a:t>
            </a:r>
            <a:endParaRPr lang="en-PK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E4EA5BA-AD02-048B-E5DB-6599DD9A1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Online Safety: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Tips for staying safe online, like not clicking suspicious links.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82FF2-934C-0EAB-1A2C-51584D52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88B65-75AD-BE13-DF17-2434821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29698" name="Picture 2" descr="Top ten online safety tips Evalian®">
            <a:extLst>
              <a:ext uri="{FF2B5EF4-FFF2-40B4-BE49-F238E27FC236}">
                <a16:creationId xmlns:a16="http://schemas.microsoft.com/office/drawing/2014/main" id="{30FE5D28-32E6-D3E0-6FE1-411AC9ED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303447"/>
            <a:ext cx="6095593" cy="408887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9619-C800-D48C-DC40-F2409951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in Education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F7F3F-46CC-26A8-A363-659AA18A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4B075-371F-C20F-3819-FAE4BA2A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7643B82-2C02-DA54-6913-23784B805E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22961" y="2909269"/>
            <a:ext cx="82079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E-learning Platforms: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Coursera, Udemy, Khan Academy.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Collaboration: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Google Docs, Microsoft Teams.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Research Tools: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Google Scholar, digital libraries. </a:t>
            </a:r>
          </a:p>
        </p:txBody>
      </p:sp>
      <p:pic>
        <p:nvPicPr>
          <p:cNvPr id="16387" name="Picture 3" descr="Top 11 Online Learning Platforms for ...">
            <a:extLst>
              <a:ext uri="{FF2B5EF4-FFF2-40B4-BE49-F238E27FC236}">
                <a16:creationId xmlns:a16="http://schemas.microsoft.com/office/drawing/2014/main" id="{BBD9A028-B4FE-6C32-372F-BDF633A35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90" y="97309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Online Collaboration Tools To Enhance ...">
            <a:extLst>
              <a:ext uri="{FF2B5EF4-FFF2-40B4-BE49-F238E27FC236}">
                <a16:creationId xmlns:a16="http://schemas.microsoft.com/office/drawing/2014/main" id="{6794E702-2012-DAA9-3CC3-80A4B5FC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852" y="2909269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1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5588-8599-8372-E3D1-2144F7ED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Future of the Internet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58EC-4034-CC11-79FC-5CF2E583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6G Technology:</a:t>
            </a:r>
            <a:r>
              <a:rPr lang="en-US" sz="2400" dirty="0"/>
              <a:t> Next-generation internet speeds.</a:t>
            </a:r>
          </a:p>
          <a:p>
            <a:endParaRPr lang="en-PK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D20DA-0580-8539-6B0D-742D03D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D8712-4764-FD50-40E9-02A3C077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30722" name="Picture 2" descr="What Is 6G Internet &amp; What Will It Look Like? | HighSpeedInternet.com">
            <a:extLst>
              <a:ext uri="{FF2B5EF4-FFF2-40B4-BE49-F238E27FC236}">
                <a16:creationId xmlns:a16="http://schemas.microsoft.com/office/drawing/2014/main" id="{2940C5E0-4AC9-AB42-9B39-21A69FED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062037"/>
            <a:ext cx="6095593" cy="457169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92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5588-8599-8372-E3D1-2144F7ED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Future of the Internet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58EC-4034-CC11-79FC-5CF2E583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 and the Internet:</a:t>
            </a:r>
            <a:r>
              <a:rPr lang="en-US" dirty="0"/>
              <a:t> How artificial intelligence is transforming industries.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D20DA-0580-8539-6B0D-742D03D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D8712-4764-FD50-40E9-02A3C077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31746" name="Picture 2" descr="Stop Generative AI From Destroying ...">
            <a:extLst>
              <a:ext uri="{FF2B5EF4-FFF2-40B4-BE49-F238E27FC236}">
                <a16:creationId xmlns:a16="http://schemas.microsoft.com/office/drawing/2014/main" id="{7EFF2736-2530-B5DA-1BB1-0412AFCB5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345361"/>
            <a:ext cx="6095593" cy="400504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342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5588-8599-8372-E3D1-2144F7ED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Future of the Internet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58EC-4034-CC11-79FC-5CF2E583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Quantum Computing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D20DA-0580-8539-6B0D-742D03D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D8712-4764-FD50-40E9-02A3C077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32770" name="Picture 2" descr="of Quantum Computing">
            <a:extLst>
              <a:ext uri="{FF2B5EF4-FFF2-40B4-BE49-F238E27FC236}">
                <a16:creationId xmlns:a16="http://schemas.microsoft.com/office/drawing/2014/main" id="{77EB5FFD-22B2-2221-8CED-731953DB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760286"/>
            <a:ext cx="6095593" cy="317519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97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09BE-0B99-4BF5-5192-9BEEC0B2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Fun Fact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C3AC-7D49-D0CF-BFCD-8CCA2283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sz="2400" dirty="0"/>
              <a:t>Currently, over </a:t>
            </a:r>
            <a:r>
              <a:rPr lang="en-US" sz="2400" b="1" dirty="0"/>
              <a:t>30 billion devices</a:t>
            </a:r>
            <a:r>
              <a:rPr lang="en-US" sz="2400" dirty="0"/>
              <a:t> are connected to the Internet worldwide.</a:t>
            </a:r>
          </a:p>
          <a:p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11CA6-4497-18AC-3288-850D5310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649AA-CD5A-FE4A-9A1A-AC0C07D7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6" name="Picture 2" descr="Fun fact - Free communications icons">
            <a:extLst>
              <a:ext uri="{FF2B5EF4-FFF2-40B4-BE49-F238E27FC236}">
                <a16:creationId xmlns:a16="http://schemas.microsoft.com/office/drawing/2014/main" id="{06BA6541-B0C2-CC67-3177-5D1FE4E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12"/>
          <a:stretch/>
        </p:blipFill>
        <p:spPr bwMode="auto"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3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8D2-18EF-DD1E-C83A-8D58AFF1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Internet in Our Daily Lives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2B910-20A2-1C8C-788A-2C683D2F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4341" y="6301105"/>
            <a:ext cx="7827659" cy="377825"/>
          </a:xfrm>
        </p:spPr>
        <p:txBody>
          <a:bodyPr/>
          <a:lstStyle/>
          <a:p>
            <a:r>
              <a:rPr lang="en-US" dirty="0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21759-2F0A-75B5-9150-107FD26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B348D6-7253-E82A-F855-C730B2C9E4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005" y="2107376"/>
            <a:ext cx="10731015" cy="85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Media: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Facebook, Instagram, TikTok – Connecting people worldwide.</a:t>
            </a:r>
          </a:p>
        </p:txBody>
      </p:sp>
      <p:pic>
        <p:nvPicPr>
          <p:cNvPr id="4099" name="Picture 3" descr="10 Social Media Actions You Should Take ...">
            <a:extLst>
              <a:ext uri="{FF2B5EF4-FFF2-40B4-BE49-F238E27FC236}">
                <a16:creationId xmlns:a16="http://schemas.microsoft.com/office/drawing/2014/main" id="{554FAB57-C290-E7F8-EB4E-A5CD32EB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38" y="3134106"/>
            <a:ext cx="4579621" cy="25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07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8D2-18EF-DD1E-C83A-8D58AFF1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Internet in Our Daily Lives</a:t>
            </a:r>
            <a:endParaRPr lang="en-PK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2B910-20A2-1C8C-788A-2C683D2F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4341" y="6301105"/>
            <a:ext cx="7827659" cy="377825"/>
          </a:xfrm>
        </p:spPr>
        <p:txBody>
          <a:bodyPr/>
          <a:lstStyle/>
          <a:p>
            <a:r>
              <a:rPr lang="en-US" dirty="0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21759-2F0A-75B5-9150-107FD26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B348D6-7253-E82A-F855-C730B2C9E4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912808"/>
            <a:ext cx="10582962" cy="27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Streaming Services: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Netflix, YouTube – Unlimited access to video content.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788A2-98A4-7223-12B2-07CDF0C41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25" y="2870517"/>
            <a:ext cx="6463393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1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8D2-18EF-DD1E-C83A-8D58AFF1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The Internet in Our Daily Lives</a:t>
            </a:r>
            <a:endParaRPr lang="en-PK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B348D6-7253-E82A-F855-C730B2C9E4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PK" b="1">
                <a:latin typeface="Arial" panose="020B0604020202020204" pitchFamily="34" charset="0"/>
              </a:rPr>
              <a:t>On</a:t>
            </a: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line Shopping: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Amazon, eBay – Global marketplace at your doorstep.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2B910-20A2-1C8C-788A-2C683D2F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Lecture by Eng: Fatima Jaffar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21759-2F0A-75B5-9150-107FD26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C94CF-40EE-8C37-B095-7A9B6D2B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19207"/>
            <a:ext cx="6095593" cy="365735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93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C8D2-18EF-DD1E-C83A-8D58AFF1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/>
              <a:t>The Internet in Our Daily Lives</a:t>
            </a:r>
            <a:endParaRPr lang="en-PK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EB348D6-7253-E82A-F855-C730B2C9E4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PK" altLang="en-PK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Education Platforms:</a:t>
            </a:r>
            <a:r>
              <a:rPr kumimoji="0" lang="en-PK" altLang="en-PK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Coursera, Khan Academy, and YouTube tutorials.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2B910-20A2-1C8C-788A-2C683D2F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21759-2F0A-75B5-9150-107FD26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7410" name="Picture 2" descr="online education on students ...">
            <a:extLst>
              <a:ext uri="{FF2B5EF4-FFF2-40B4-BE49-F238E27FC236}">
                <a16:creationId xmlns:a16="http://schemas.microsoft.com/office/drawing/2014/main" id="{14FADEE5-C0AE-4B2E-0181-6F71E0C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575187"/>
            <a:ext cx="6095593" cy="354539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8500-A4D1-1657-9134-2C1F9C90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Internet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1736A-C61C-97F7-54F2-0438AB95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9A07-AC61-3ACC-914C-7BBC20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057D59-D178-A675-4562-41900DF54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7210" y="3017882"/>
            <a:ext cx="5646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1960s: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Internet started as a U.S. government project called </a:t>
            </a: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ARPANET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connect research institutions.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76F625-6788-F03F-186B-7C90BBEE9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92" y="1699070"/>
            <a:ext cx="5737859" cy="37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3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8500-A4D1-1657-9134-2C1F9C90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the Internet</a:t>
            </a:r>
            <a:endParaRPr lang="en-P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1736A-C61C-97F7-54F2-0438AB95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by Eng: Fatima Jaffar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F9A07-AC61-3ACC-914C-7BBC20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2057D59-D178-A675-4562-41900DF54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5771" y="3474163"/>
            <a:ext cx="573785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1970s: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development of 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TCP/IP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protocols by </a:t>
            </a:r>
            <a:r>
              <a:rPr kumimoji="0" lang="en-PK" altLang="en-PK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Vint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Cerf and Bob Kahn, forming the foundation for modern networking.</a:t>
            </a:r>
          </a:p>
        </p:txBody>
      </p:sp>
      <p:pic>
        <p:nvPicPr>
          <p:cNvPr id="12" name="Picture 11" descr="A machine with a door and a row of conveyor belts&#10;&#10;Description automatically generated with medium confidence">
            <a:extLst>
              <a:ext uri="{FF2B5EF4-FFF2-40B4-BE49-F238E27FC236}">
                <a16:creationId xmlns:a16="http://schemas.microsoft.com/office/drawing/2014/main" id="{EE45637A-0527-005E-2255-67CF4B4A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66" y="1955780"/>
            <a:ext cx="4555093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110</TotalTime>
  <Words>1285</Words>
  <Application>Microsoft Office PowerPoint</Application>
  <PresentationFormat>Widescreen</PresentationFormat>
  <Paragraphs>210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Celestial</vt:lpstr>
      <vt:lpstr>The Internet: A Global Network</vt:lpstr>
      <vt:lpstr>Introduction</vt:lpstr>
      <vt:lpstr>Why is the Internet Important?</vt:lpstr>
      <vt:lpstr>The Internet in Our Daily Lives</vt:lpstr>
      <vt:lpstr>The Internet in Our Daily Lives</vt:lpstr>
      <vt:lpstr>The Internet in Our Daily Lives</vt:lpstr>
      <vt:lpstr>The Internet in Our Daily Lives</vt:lpstr>
      <vt:lpstr>Origin of the Internet</vt:lpstr>
      <vt:lpstr>Origin of the Internet</vt:lpstr>
      <vt:lpstr>Origin of the Internet</vt:lpstr>
      <vt:lpstr>Origin of the Internet</vt:lpstr>
      <vt:lpstr>Origin of the Internet</vt:lpstr>
      <vt:lpstr>How the Internet Works – An Overview</vt:lpstr>
      <vt:lpstr>Internet Architecture</vt:lpstr>
      <vt:lpstr>Key Terms</vt:lpstr>
      <vt:lpstr>PowerPoint Presentation</vt:lpstr>
      <vt:lpstr>The World Wide Web (WWW)</vt:lpstr>
      <vt:lpstr>The World Wide Web (WWW)</vt:lpstr>
      <vt:lpstr>Hyperlinks and Web Pages</vt:lpstr>
      <vt:lpstr>Internet Protocols</vt:lpstr>
      <vt:lpstr>How Data Travels Over the Internet</vt:lpstr>
      <vt:lpstr>Internet Access Technologies</vt:lpstr>
      <vt:lpstr>Internet Access Technologies</vt:lpstr>
      <vt:lpstr>Internet Access Technologies</vt:lpstr>
      <vt:lpstr>Internet Access Technologies</vt:lpstr>
      <vt:lpstr>Fun Fact</vt:lpstr>
      <vt:lpstr>Cybersecurity Basics</vt:lpstr>
      <vt:lpstr>Cybersecurity Basics</vt:lpstr>
      <vt:lpstr>Internet Search Engines</vt:lpstr>
      <vt:lpstr>Internet of Things (IoT)</vt:lpstr>
      <vt:lpstr>Social Media and Its Impact</vt:lpstr>
      <vt:lpstr>The Dark Side of the Internet</vt:lpstr>
      <vt:lpstr>The Dark Side of the Internet</vt:lpstr>
      <vt:lpstr>The Dark Side of the Internet</vt:lpstr>
      <vt:lpstr>Internet in Education</vt:lpstr>
      <vt:lpstr>The Future of the Internet</vt:lpstr>
      <vt:lpstr>The Future of the Internet</vt:lpstr>
      <vt:lpstr>The Future of the Internet</vt:lpstr>
      <vt:lpstr>Fun Fact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fatimajaffar</dc:creator>
  <cp:lastModifiedBy>fatimajaffar</cp:lastModifiedBy>
  <cp:revision>1</cp:revision>
  <dcterms:created xsi:type="dcterms:W3CDTF">2024-09-10T04:13:56Z</dcterms:created>
  <dcterms:modified xsi:type="dcterms:W3CDTF">2024-09-12T04:19:47Z</dcterms:modified>
</cp:coreProperties>
</file>